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2" r:id="rId6"/>
    <p:sldId id="258" r:id="rId7"/>
    <p:sldId id="261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47800-42BA-46F9-B368-1FF0C9A35478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4D1D4-357A-45C5-8899-8F4AEB8BEBE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2A4D-EA12-434E-A3C9-5979D04D7AC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3117-8AF4-4F57-AC65-44B9E99C1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cover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2A4D-EA12-434E-A3C9-5979D04D7AC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3117-8AF4-4F57-AC65-44B9E99C1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5000">
    <p:cover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2A4D-EA12-434E-A3C9-5979D04D7AC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3117-8AF4-4F57-AC65-44B9E99C1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5000"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2A4D-EA12-434E-A3C9-5979D04D7AC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3117-8AF4-4F57-AC65-44B9E99C1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5000">
    <p:cover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2A4D-EA12-434E-A3C9-5979D04D7AC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3117-8AF4-4F57-AC65-44B9E99C1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cover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2A4D-EA12-434E-A3C9-5979D04D7AC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3117-8AF4-4F57-AC65-44B9E99C1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5000">
    <p:cover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2A4D-EA12-434E-A3C9-5979D04D7AC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3117-8AF4-4F57-AC65-44B9E99C1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5000">
    <p:cover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2A4D-EA12-434E-A3C9-5979D04D7AC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33117-8AF4-4F57-AC65-44B9E99C1AD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advClick="0" advTm="5000">
    <p:cover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2A4D-EA12-434E-A3C9-5979D04D7AC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3117-8AF4-4F57-AC65-44B9E99C1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5000">
    <p:cover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2A4D-EA12-434E-A3C9-5979D04D7AC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C533117-8AF4-4F57-AC65-44B9E99C1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5000">
    <p:cover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1EC2A4D-EA12-434E-A3C9-5979D04D7AC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3117-8AF4-4F57-AC65-44B9E99C1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Click="0" advTm="5000">
    <p:cover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1EC2A4D-EA12-434E-A3C9-5979D04D7AC2}" type="datetimeFigureOut">
              <a:rPr lang="it-IT" smtClean="0"/>
              <a:pPr/>
              <a:t>14/01/2016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C533117-8AF4-4F57-AC65-44B9E99C1AD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5000">
    <p:cover dir="ru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l quadrato 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6038" y="504825"/>
            <a:ext cx="5048250" cy="5848350"/>
          </a:xfrm>
          <a:prstGeom prst="rect">
            <a:avLst/>
          </a:prstGeom>
        </p:spPr>
      </p:pic>
    </p:spTree>
  </p:cSld>
  <p:clrMapOvr>
    <a:masterClrMapping/>
  </p:clrMapOvr>
  <p:transition advClick="0" advTm="5000"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l quadrato 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5563" y="509587"/>
            <a:ext cx="5038725" cy="5838825"/>
          </a:xfrm>
          <a:prstGeom prst="rect">
            <a:avLst/>
          </a:prstGeom>
        </p:spPr>
      </p:pic>
    </p:spTree>
  </p:cSld>
  <p:clrMapOvr>
    <a:masterClrMapping/>
  </p:clrMapOvr>
  <p:transition advClick="0" advTm="5000">
    <p:cover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/>
          <p:cNvSpPr txBox="1"/>
          <p:nvPr/>
        </p:nvSpPr>
        <p:spPr>
          <a:xfrm>
            <a:off x="899592" y="260648"/>
            <a:ext cx="74168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sz="28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IL ROMBO</a:t>
            </a:r>
            <a:endParaRPr lang="en-US" sz="2800" b="1" dirty="0"/>
          </a:p>
          <a:p>
            <a:r>
              <a:rPr lang="en-US" dirty="0"/>
              <a:t> </a:t>
            </a:r>
            <a:endParaRPr lang="it-IT" dirty="0"/>
          </a:p>
          <a:p>
            <a:r>
              <a:rPr lang="en-US" dirty="0"/>
              <a:t> </a:t>
            </a:r>
            <a:endParaRPr lang="it-IT" dirty="0"/>
          </a:p>
          <a:p>
            <a:r>
              <a:rPr lang="en-US" dirty="0"/>
              <a:t> </a:t>
            </a:r>
            <a:endParaRPr lang="it-IT" dirty="0"/>
          </a:p>
          <a:p>
            <a:r>
              <a:rPr lang="en-US" dirty="0"/>
              <a:t> </a:t>
            </a:r>
            <a:endParaRPr lang="it-IT" dirty="0"/>
          </a:p>
          <a:p>
            <a:r>
              <a:rPr lang="it-IT" dirty="0" smtClean="0"/>
              <a:t/>
            </a:r>
            <a:br>
              <a:rPr lang="it-IT" dirty="0" smtClean="0"/>
            </a:br>
            <a:r>
              <a:rPr lang="en-US" sz="2400" dirty="0"/>
              <a:t>PROPRIETÀ DEL ROMBO:</a:t>
            </a:r>
            <a:endParaRPr lang="it-IT" sz="2400" dirty="0"/>
          </a:p>
          <a:p>
            <a:pPr marL="342900" indent="-342900"/>
            <a:r>
              <a:rPr lang="en-US" sz="2400" dirty="0" smtClean="0"/>
              <a:t>	</a:t>
            </a:r>
            <a:r>
              <a:rPr lang="en-US" sz="2000" dirty="0" smtClean="0"/>
              <a:t>I </a:t>
            </a:r>
            <a:r>
              <a:rPr lang="en-US" sz="2000" dirty="0" err="1"/>
              <a:t>lati</a:t>
            </a:r>
            <a:r>
              <a:rPr lang="en-US" sz="2000" dirty="0"/>
              <a:t>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dirty="0" err="1"/>
              <a:t>congruenti</a:t>
            </a:r>
            <a:r>
              <a:rPr lang="en-US" sz="2000" dirty="0"/>
              <a:t> → EQUILATERO                                                   </a:t>
            </a:r>
            <a:r>
              <a:rPr lang="en-US" sz="2000" dirty="0" smtClean="0"/>
              <a:t> </a:t>
            </a:r>
            <a:r>
              <a:rPr lang="en-US" sz="2000" dirty="0" err="1"/>
              <a:t>Gli</a:t>
            </a:r>
            <a:r>
              <a:rPr lang="en-US" sz="2000" dirty="0"/>
              <a:t> </a:t>
            </a:r>
            <a:r>
              <a:rPr lang="en-US" sz="2000" dirty="0" err="1"/>
              <a:t>angoli</a:t>
            </a:r>
            <a:r>
              <a:rPr lang="en-US" sz="2000" dirty="0"/>
              <a:t> a 2 a 2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dirty="0" err="1"/>
              <a:t>congruenti</a:t>
            </a:r>
            <a:r>
              <a:rPr lang="en-US" sz="2000" dirty="0"/>
              <a:t> → 2 </a:t>
            </a:r>
            <a:r>
              <a:rPr lang="en-US" sz="2000" dirty="0" err="1"/>
              <a:t>acuti</a:t>
            </a:r>
            <a:r>
              <a:rPr lang="en-US" sz="2000" dirty="0"/>
              <a:t> e 2 </a:t>
            </a:r>
            <a:r>
              <a:rPr lang="en-US" sz="2000" dirty="0" err="1"/>
              <a:t>ottusi</a:t>
            </a:r>
            <a:r>
              <a:rPr lang="en-US" sz="2000" dirty="0"/>
              <a:t>                     </a:t>
            </a:r>
            <a:r>
              <a:rPr lang="en-US" sz="2000" dirty="0" smtClean="0"/>
              <a:t> </a:t>
            </a:r>
          </a:p>
          <a:p>
            <a:pPr marL="342900" indent="-342900"/>
            <a:r>
              <a:rPr lang="en-US" sz="2000" dirty="0"/>
              <a:t> </a:t>
            </a:r>
            <a:r>
              <a:rPr lang="en-US" sz="2000" dirty="0" smtClean="0"/>
              <a:t>    Le </a:t>
            </a:r>
            <a:r>
              <a:rPr lang="en-US" sz="2000" dirty="0" err="1"/>
              <a:t>diagonali</a:t>
            </a:r>
            <a:r>
              <a:rPr lang="en-US" sz="2000" dirty="0"/>
              <a:t>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dirty="0" err="1"/>
              <a:t>perpendicolari</a:t>
            </a:r>
            <a:r>
              <a:rPr lang="en-US" sz="2000" dirty="0"/>
              <a:t> e </a:t>
            </a:r>
            <a:r>
              <a:rPr lang="en-US" sz="2000" dirty="0" err="1"/>
              <a:t>bisettrici</a:t>
            </a:r>
            <a:r>
              <a:rPr lang="en-US" sz="2000" dirty="0"/>
              <a:t>                                         </a:t>
            </a:r>
            <a:r>
              <a:rPr lang="en-US" sz="2000" dirty="0" smtClean="0"/>
              <a:t>Le </a:t>
            </a:r>
            <a:r>
              <a:rPr lang="en-US" sz="2000" dirty="0" err="1"/>
              <a:t>diagonali</a:t>
            </a:r>
            <a:r>
              <a:rPr lang="en-US" sz="2000" dirty="0"/>
              <a:t> </a:t>
            </a:r>
            <a:r>
              <a:rPr lang="en-US" sz="2000" dirty="0" err="1"/>
              <a:t>incontrandosi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dividono</a:t>
            </a:r>
            <a:r>
              <a:rPr lang="en-US" sz="2000" dirty="0"/>
              <a:t> </a:t>
            </a:r>
            <a:r>
              <a:rPr lang="en-US" sz="2000" dirty="0" err="1"/>
              <a:t>reciprocamente</a:t>
            </a:r>
            <a:r>
              <a:rPr lang="en-US" sz="2000" dirty="0"/>
              <a:t> a </a:t>
            </a:r>
            <a:r>
              <a:rPr lang="en-US" sz="2000" dirty="0" err="1"/>
              <a:t>metà</a:t>
            </a:r>
            <a:r>
              <a:rPr lang="en-US" sz="2000" dirty="0"/>
              <a:t>             </a:t>
            </a:r>
            <a:endParaRPr lang="en-US" sz="2000" dirty="0" smtClean="0"/>
          </a:p>
          <a:p>
            <a:pPr marL="342900" indent="-342900"/>
            <a:r>
              <a:rPr lang="en-US" sz="2000" dirty="0"/>
              <a:t> </a:t>
            </a:r>
            <a:r>
              <a:rPr lang="en-US" sz="2000" dirty="0" smtClean="0"/>
              <a:t>    Le </a:t>
            </a:r>
            <a:r>
              <a:rPr lang="en-US" sz="2000" dirty="0" err="1"/>
              <a:t>diagonali</a:t>
            </a:r>
            <a:r>
              <a:rPr lang="en-US" sz="2000" dirty="0"/>
              <a:t>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dirty="0" err="1"/>
              <a:t>assi</a:t>
            </a:r>
            <a:r>
              <a:rPr lang="en-US" sz="2000" dirty="0"/>
              <a:t> </a:t>
            </a:r>
            <a:r>
              <a:rPr lang="en-US" sz="2000" dirty="0" err="1"/>
              <a:t>di</a:t>
            </a:r>
            <a:r>
              <a:rPr lang="en-US" sz="2000" dirty="0"/>
              <a:t> </a:t>
            </a:r>
            <a:r>
              <a:rPr lang="en-US" sz="2000" dirty="0" err="1"/>
              <a:t>simmetria</a:t>
            </a:r>
            <a:r>
              <a:rPr lang="en-US" sz="2000" dirty="0"/>
              <a:t>                                              </a:t>
            </a:r>
            <a:endParaRPr lang="en-US" sz="2000" dirty="0" smtClean="0"/>
          </a:p>
          <a:p>
            <a:pPr marL="342900" indent="-342900"/>
            <a:r>
              <a:rPr lang="en-US" sz="2000" dirty="0" smtClean="0"/>
              <a:t>    	</a:t>
            </a:r>
            <a:r>
              <a:rPr lang="en-US" sz="2000" dirty="0" err="1" smtClean="0"/>
              <a:t>Gli</a:t>
            </a:r>
            <a:r>
              <a:rPr lang="en-US" sz="2000" dirty="0" smtClean="0"/>
              <a:t> </a:t>
            </a:r>
            <a:r>
              <a:rPr lang="en-US" sz="2000" dirty="0" err="1"/>
              <a:t>angoli</a:t>
            </a:r>
            <a:r>
              <a:rPr lang="en-US" sz="2000" dirty="0"/>
              <a:t> </a:t>
            </a:r>
            <a:r>
              <a:rPr lang="en-US" sz="2000" dirty="0" err="1"/>
              <a:t>adiacenti</a:t>
            </a:r>
            <a:r>
              <a:rPr lang="en-US" sz="2000" dirty="0"/>
              <a:t> ad </a:t>
            </a:r>
            <a:r>
              <a:rPr lang="en-US" sz="2000" dirty="0" err="1"/>
              <a:t>uno</a:t>
            </a:r>
            <a:r>
              <a:rPr lang="en-US" sz="2000" dirty="0"/>
              <a:t> </a:t>
            </a:r>
            <a:r>
              <a:rPr lang="en-US" sz="2000" dirty="0" err="1"/>
              <a:t>stesso</a:t>
            </a:r>
            <a:r>
              <a:rPr lang="en-US" sz="2000" dirty="0"/>
              <a:t> </a:t>
            </a:r>
            <a:r>
              <a:rPr lang="en-US" sz="2000" dirty="0" err="1"/>
              <a:t>lato</a:t>
            </a:r>
            <a:r>
              <a:rPr lang="en-US" sz="2000" dirty="0"/>
              <a:t>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dirty="0" err="1"/>
              <a:t>supplementari</a:t>
            </a:r>
            <a:r>
              <a:rPr lang="en-US" sz="2000" dirty="0"/>
              <a:t> </a:t>
            </a:r>
            <a:r>
              <a:rPr lang="en-US" sz="2000" dirty="0" err="1"/>
              <a:t>cioè</a:t>
            </a:r>
            <a:r>
              <a:rPr lang="en-US" sz="2000" dirty="0"/>
              <a:t> </a:t>
            </a:r>
            <a:r>
              <a:rPr lang="en-US" sz="2000" dirty="0" smtClean="0"/>
              <a:t>la </a:t>
            </a:r>
            <a:r>
              <a:rPr lang="en-US" sz="2000" dirty="0" err="1"/>
              <a:t>loro</a:t>
            </a:r>
            <a:r>
              <a:rPr lang="en-US" sz="2000" dirty="0"/>
              <a:t> </a:t>
            </a:r>
            <a:r>
              <a:rPr lang="en-US" sz="2000" dirty="0" err="1"/>
              <a:t>somma</a:t>
            </a:r>
            <a:r>
              <a:rPr lang="en-US" sz="2000" dirty="0"/>
              <a:t> </a:t>
            </a:r>
            <a:r>
              <a:rPr lang="en-US" sz="2000" dirty="0" err="1"/>
              <a:t>fa</a:t>
            </a:r>
            <a:r>
              <a:rPr lang="en-US" sz="2000" dirty="0"/>
              <a:t> 180 ° </a:t>
            </a:r>
            <a:endParaRPr lang="en-US" sz="2000" dirty="0" smtClean="0"/>
          </a:p>
          <a:p>
            <a:pPr marL="342900" indent="-342900"/>
            <a:endParaRPr lang="it-IT" sz="2000" dirty="0"/>
          </a:p>
          <a:p>
            <a:r>
              <a:rPr lang="en-US" sz="2400" dirty="0" smtClean="0"/>
              <a:t>COME </a:t>
            </a:r>
            <a:r>
              <a:rPr lang="en-US" sz="2400" dirty="0"/>
              <a:t>SI CALCOLANO IL PERIMETRO E IL LATO?</a:t>
            </a:r>
            <a:endParaRPr lang="it-IT" sz="2400" dirty="0"/>
          </a:p>
          <a:p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 l • 4                               l = P : 4 </a:t>
            </a:r>
            <a:endParaRPr lang="it-IT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</p:txBody>
      </p:sp>
      <p:sp>
        <p:nvSpPr>
          <p:cNvPr id="2056" name="1025"/>
          <p:cNvSpPr>
            <a:spLocks noChangeArrowheads="1"/>
          </p:cNvSpPr>
          <p:nvPr/>
        </p:nvSpPr>
        <p:spPr bwMode="auto">
          <a:xfrm>
            <a:off x="6156176" y="404664"/>
            <a:ext cx="1300163" cy="1924050"/>
          </a:xfrm>
          <a:prstGeom prst="diamond">
            <a:avLst/>
          </a:prstGeom>
          <a:solidFill>
            <a:srgbClr val="BAFF1A"/>
          </a:solidFill>
          <a:ln w="9525">
            <a:solidFill>
              <a:srgbClr val="3A70B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7" name="1031"/>
          <p:cNvSpPr>
            <a:spLocks noChangeArrowheads="1"/>
          </p:cNvSpPr>
          <p:nvPr/>
        </p:nvSpPr>
        <p:spPr bwMode="auto">
          <a:xfrm>
            <a:off x="2915816" y="620688"/>
            <a:ext cx="2197100" cy="1219200"/>
          </a:xfrm>
          <a:prstGeom prst="diamond">
            <a:avLst/>
          </a:prstGeom>
          <a:solidFill>
            <a:srgbClr val="BAFF1A"/>
          </a:solidFill>
          <a:ln w="9525">
            <a:solidFill>
              <a:srgbClr val="3A70B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ransition advClick="0" advTm="5000">
    <p:cover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igura a mano libera 4"/>
          <p:cNvSpPr>
            <a:spLocks noEditPoints="1" noChangeShapeType="1" noTextEdit="1"/>
          </p:cNvSpPr>
          <p:nvPr/>
        </p:nvSpPr>
        <p:spPr>
          <a:xfrm>
            <a:off x="317499" y="228600"/>
            <a:ext cx="6400800" cy="698500"/>
          </a:xfrm>
          <a:custGeom>
            <a:avLst/>
            <a:gdLst/>
            <a:ahLst/>
            <a:cxnLst/>
            <a:rect l="l" t="t" r="r" b="b"/>
            <a:pathLst>
              <a:path w="6400800" h="695325">
                <a:moveTo>
                  <a:pt x="333375" y="314325"/>
                </a:moveTo>
                <a:cubicBezTo>
                  <a:pt x="333375" y="314325"/>
                  <a:pt x="304800" y="314325"/>
                  <a:pt x="276225" y="304800"/>
                </a:cubicBezTo>
                <a:lnTo>
                  <a:pt x="276225" y="304800"/>
                </a:lnTo>
                <a:lnTo>
                  <a:pt x="209550" y="304800"/>
                </a:lnTo>
                <a:cubicBezTo>
                  <a:pt x="209550" y="304800"/>
                  <a:pt x="200025" y="390525"/>
                  <a:pt x="200025" y="466725"/>
                </a:cubicBezTo>
                <a:lnTo>
                  <a:pt x="200025" y="466725"/>
                </a:lnTo>
                <a:cubicBezTo>
                  <a:pt x="200025" y="466725"/>
                  <a:pt x="200025" y="485775"/>
                  <a:pt x="200025" y="514350"/>
                </a:cubicBezTo>
                <a:cubicBezTo>
                  <a:pt x="200025" y="514350"/>
                  <a:pt x="200025" y="552450"/>
                  <a:pt x="200025" y="571500"/>
                </a:cubicBezTo>
                <a:lnTo>
                  <a:pt x="200025" y="571500"/>
                </a:lnTo>
                <a:cubicBezTo>
                  <a:pt x="200025" y="571500"/>
                  <a:pt x="200025" y="600075"/>
                  <a:pt x="200025" y="619125"/>
                </a:cubicBezTo>
                <a:lnTo>
                  <a:pt x="200025" y="619125"/>
                </a:lnTo>
                <a:lnTo>
                  <a:pt x="323850" y="609600"/>
                </a:lnTo>
                <a:cubicBezTo>
                  <a:pt x="323850" y="609600"/>
                  <a:pt x="333375" y="609600"/>
                  <a:pt x="352425" y="619125"/>
                </a:cubicBezTo>
                <a:cubicBezTo>
                  <a:pt x="352425" y="619125"/>
                  <a:pt x="361950" y="628650"/>
                  <a:pt x="361950" y="638175"/>
                </a:cubicBezTo>
                <a:lnTo>
                  <a:pt x="361950" y="638175"/>
                </a:lnTo>
                <a:cubicBezTo>
                  <a:pt x="361950" y="638175"/>
                  <a:pt x="361950" y="657225"/>
                  <a:pt x="352425" y="666750"/>
                </a:cubicBezTo>
                <a:cubicBezTo>
                  <a:pt x="352425" y="666750"/>
                  <a:pt x="333375" y="676275"/>
                  <a:pt x="323850" y="676275"/>
                </a:cubicBezTo>
                <a:lnTo>
                  <a:pt x="323850" y="676275"/>
                </a:lnTo>
                <a:cubicBezTo>
                  <a:pt x="323850" y="676275"/>
                  <a:pt x="304800" y="676275"/>
                  <a:pt x="257175" y="676275"/>
                </a:cubicBezTo>
                <a:cubicBezTo>
                  <a:pt x="257175" y="676275"/>
                  <a:pt x="219075" y="676275"/>
                  <a:pt x="190500" y="676275"/>
                </a:cubicBezTo>
                <a:lnTo>
                  <a:pt x="190500" y="676275"/>
                </a:lnTo>
                <a:cubicBezTo>
                  <a:pt x="190500" y="676275"/>
                  <a:pt x="171450" y="676275"/>
                  <a:pt x="123825" y="685800"/>
                </a:cubicBezTo>
                <a:cubicBezTo>
                  <a:pt x="123825" y="685800"/>
                  <a:pt x="66675" y="695325"/>
                  <a:pt x="47625" y="695325"/>
                </a:cubicBezTo>
                <a:lnTo>
                  <a:pt x="47625" y="695325"/>
                </a:lnTo>
                <a:cubicBezTo>
                  <a:pt x="47625" y="695325"/>
                  <a:pt x="28575" y="695325"/>
                  <a:pt x="19050" y="685800"/>
                </a:cubicBezTo>
                <a:cubicBezTo>
                  <a:pt x="19050" y="685800"/>
                  <a:pt x="9525" y="676275"/>
                  <a:pt x="9525" y="666750"/>
                </a:cubicBezTo>
                <a:lnTo>
                  <a:pt x="9525" y="666750"/>
                </a:lnTo>
                <a:cubicBezTo>
                  <a:pt x="9525" y="666750"/>
                  <a:pt x="9525" y="657225"/>
                  <a:pt x="19050" y="647700"/>
                </a:cubicBezTo>
                <a:cubicBezTo>
                  <a:pt x="19050" y="647700"/>
                  <a:pt x="28575" y="638175"/>
                  <a:pt x="47625" y="638175"/>
                </a:cubicBezTo>
                <a:lnTo>
                  <a:pt x="47625" y="638175"/>
                </a:lnTo>
                <a:cubicBezTo>
                  <a:pt x="47625" y="638175"/>
                  <a:pt x="66675" y="638175"/>
                  <a:pt x="123825" y="628650"/>
                </a:cubicBezTo>
                <a:lnTo>
                  <a:pt x="123825" y="628650"/>
                </a:lnTo>
                <a:cubicBezTo>
                  <a:pt x="123825" y="628650"/>
                  <a:pt x="123825" y="600075"/>
                  <a:pt x="123825" y="571500"/>
                </a:cubicBezTo>
                <a:lnTo>
                  <a:pt x="123825" y="571500"/>
                </a:lnTo>
                <a:cubicBezTo>
                  <a:pt x="123825" y="571500"/>
                  <a:pt x="123825" y="552450"/>
                  <a:pt x="123825" y="523875"/>
                </a:cubicBezTo>
                <a:cubicBezTo>
                  <a:pt x="123825" y="523875"/>
                  <a:pt x="123825" y="495300"/>
                  <a:pt x="123825" y="476250"/>
                </a:cubicBezTo>
                <a:lnTo>
                  <a:pt x="123825" y="476250"/>
                </a:lnTo>
                <a:cubicBezTo>
                  <a:pt x="123825" y="476250"/>
                  <a:pt x="123825" y="409575"/>
                  <a:pt x="133350" y="304800"/>
                </a:cubicBezTo>
                <a:lnTo>
                  <a:pt x="133350" y="304800"/>
                </a:lnTo>
                <a:lnTo>
                  <a:pt x="85725" y="304800"/>
                </a:lnTo>
                <a:lnTo>
                  <a:pt x="38100" y="314325"/>
                </a:lnTo>
                <a:cubicBezTo>
                  <a:pt x="38100" y="314325"/>
                  <a:pt x="19050" y="314325"/>
                  <a:pt x="9525" y="304800"/>
                </a:cubicBezTo>
                <a:cubicBezTo>
                  <a:pt x="9525" y="304800"/>
                  <a:pt x="0" y="295275"/>
                  <a:pt x="0" y="285750"/>
                </a:cubicBezTo>
                <a:lnTo>
                  <a:pt x="0" y="285750"/>
                </a:lnTo>
                <a:cubicBezTo>
                  <a:pt x="0" y="285750"/>
                  <a:pt x="0" y="257175"/>
                  <a:pt x="38100" y="247650"/>
                </a:cubicBezTo>
                <a:lnTo>
                  <a:pt x="38100" y="247650"/>
                </a:lnTo>
                <a:cubicBezTo>
                  <a:pt x="38100" y="247650"/>
                  <a:pt x="66675" y="247650"/>
                  <a:pt x="152400" y="247650"/>
                </a:cubicBezTo>
                <a:lnTo>
                  <a:pt x="152400" y="247650"/>
                </a:lnTo>
                <a:cubicBezTo>
                  <a:pt x="152400" y="247650"/>
                  <a:pt x="228600" y="238125"/>
                  <a:pt x="333375" y="247650"/>
                </a:cubicBezTo>
                <a:lnTo>
                  <a:pt x="333375" y="247650"/>
                </a:lnTo>
                <a:cubicBezTo>
                  <a:pt x="333375" y="247650"/>
                  <a:pt x="371475" y="247650"/>
                  <a:pt x="371475" y="276225"/>
                </a:cubicBezTo>
                <a:lnTo>
                  <a:pt x="371475" y="276225"/>
                </a:lnTo>
                <a:cubicBezTo>
                  <a:pt x="371475" y="276225"/>
                  <a:pt x="371475" y="295275"/>
                  <a:pt x="361950" y="304800"/>
                </a:cubicBezTo>
                <a:lnTo>
                  <a:pt x="361950" y="304800"/>
                </a:lnTo>
                <a:cubicBezTo>
                  <a:pt x="361950" y="304800"/>
                  <a:pt x="342900" y="304800"/>
                  <a:pt x="333375" y="314325"/>
                </a:cubicBezTo>
                <a:lnTo>
                  <a:pt x="333375" y="314325"/>
                </a:lnTo>
                <a:close/>
                <a:moveTo>
                  <a:pt x="781050" y="647700"/>
                </a:moveTo>
                <a:cubicBezTo>
                  <a:pt x="781050" y="647700"/>
                  <a:pt x="733425" y="657225"/>
                  <a:pt x="647700" y="676275"/>
                </a:cubicBezTo>
                <a:lnTo>
                  <a:pt x="647700" y="676275"/>
                </a:lnTo>
                <a:cubicBezTo>
                  <a:pt x="647700" y="676275"/>
                  <a:pt x="571500" y="695325"/>
                  <a:pt x="514350" y="695325"/>
                </a:cubicBezTo>
                <a:lnTo>
                  <a:pt x="514350" y="695325"/>
                </a:lnTo>
                <a:cubicBezTo>
                  <a:pt x="514350" y="695325"/>
                  <a:pt x="476250" y="695325"/>
                  <a:pt x="457200" y="685800"/>
                </a:cubicBezTo>
                <a:lnTo>
                  <a:pt x="457200" y="685800"/>
                </a:lnTo>
                <a:cubicBezTo>
                  <a:pt x="457200" y="685800"/>
                  <a:pt x="438150" y="676275"/>
                  <a:pt x="438150" y="647700"/>
                </a:cubicBezTo>
                <a:lnTo>
                  <a:pt x="438150" y="647700"/>
                </a:lnTo>
                <a:lnTo>
                  <a:pt x="438150" y="542925"/>
                </a:lnTo>
                <a:cubicBezTo>
                  <a:pt x="438150" y="542925"/>
                  <a:pt x="438150" y="409575"/>
                  <a:pt x="438150" y="247650"/>
                </a:cubicBezTo>
                <a:lnTo>
                  <a:pt x="438150" y="247650"/>
                </a:lnTo>
                <a:cubicBezTo>
                  <a:pt x="438150" y="247650"/>
                  <a:pt x="438150" y="238125"/>
                  <a:pt x="447675" y="228600"/>
                </a:cubicBezTo>
                <a:cubicBezTo>
                  <a:pt x="447675" y="228600"/>
                  <a:pt x="457200" y="219075"/>
                  <a:pt x="476250" y="219075"/>
                </a:cubicBezTo>
                <a:lnTo>
                  <a:pt x="476250" y="219075"/>
                </a:lnTo>
                <a:cubicBezTo>
                  <a:pt x="476250" y="219075"/>
                  <a:pt x="495300" y="219075"/>
                  <a:pt x="504825" y="228600"/>
                </a:cubicBezTo>
                <a:cubicBezTo>
                  <a:pt x="504825" y="228600"/>
                  <a:pt x="514350" y="228600"/>
                  <a:pt x="514350" y="247650"/>
                </a:cubicBezTo>
                <a:lnTo>
                  <a:pt x="514350" y="247650"/>
                </a:lnTo>
                <a:cubicBezTo>
                  <a:pt x="514350" y="247650"/>
                  <a:pt x="514350" y="409575"/>
                  <a:pt x="514350" y="542925"/>
                </a:cubicBezTo>
                <a:lnTo>
                  <a:pt x="514350" y="542925"/>
                </a:lnTo>
                <a:lnTo>
                  <a:pt x="514350" y="590550"/>
                </a:lnTo>
                <a:cubicBezTo>
                  <a:pt x="514350" y="590550"/>
                  <a:pt x="504825" y="619125"/>
                  <a:pt x="504825" y="638175"/>
                </a:cubicBezTo>
                <a:lnTo>
                  <a:pt x="504825" y="638175"/>
                </a:lnTo>
                <a:cubicBezTo>
                  <a:pt x="504825" y="638175"/>
                  <a:pt x="600075" y="628650"/>
                  <a:pt x="752475" y="590550"/>
                </a:cubicBezTo>
                <a:lnTo>
                  <a:pt x="752475" y="590550"/>
                </a:lnTo>
                <a:cubicBezTo>
                  <a:pt x="752475" y="590550"/>
                  <a:pt x="762000" y="590550"/>
                  <a:pt x="771525" y="590550"/>
                </a:cubicBezTo>
                <a:lnTo>
                  <a:pt x="771525" y="590550"/>
                </a:lnTo>
                <a:cubicBezTo>
                  <a:pt x="771525" y="590550"/>
                  <a:pt x="781050" y="590550"/>
                  <a:pt x="790575" y="600075"/>
                </a:cubicBezTo>
                <a:lnTo>
                  <a:pt x="790575" y="600075"/>
                </a:lnTo>
                <a:cubicBezTo>
                  <a:pt x="790575" y="600075"/>
                  <a:pt x="800100" y="600075"/>
                  <a:pt x="800100" y="619125"/>
                </a:cubicBezTo>
                <a:lnTo>
                  <a:pt x="800100" y="619125"/>
                </a:lnTo>
                <a:cubicBezTo>
                  <a:pt x="800100" y="619125"/>
                  <a:pt x="800100" y="638175"/>
                  <a:pt x="781050" y="647700"/>
                </a:cubicBezTo>
                <a:lnTo>
                  <a:pt x="781050" y="647700"/>
                </a:lnTo>
                <a:close/>
                <a:moveTo>
                  <a:pt x="1476375" y="628650"/>
                </a:moveTo>
                <a:cubicBezTo>
                  <a:pt x="1476375" y="628650"/>
                  <a:pt x="1457325" y="628650"/>
                  <a:pt x="1447800" y="628650"/>
                </a:cubicBezTo>
                <a:lnTo>
                  <a:pt x="1447800" y="628650"/>
                </a:lnTo>
                <a:cubicBezTo>
                  <a:pt x="1447800" y="628650"/>
                  <a:pt x="1323975" y="533400"/>
                  <a:pt x="1171575" y="504825"/>
                </a:cubicBezTo>
                <a:lnTo>
                  <a:pt x="1171575" y="504825"/>
                </a:lnTo>
                <a:lnTo>
                  <a:pt x="1171575" y="561975"/>
                </a:lnTo>
                <a:lnTo>
                  <a:pt x="1171575" y="619125"/>
                </a:lnTo>
                <a:cubicBezTo>
                  <a:pt x="1171575" y="619125"/>
                  <a:pt x="1171575" y="638175"/>
                  <a:pt x="1162050" y="638175"/>
                </a:cubicBezTo>
                <a:cubicBezTo>
                  <a:pt x="1162050" y="638175"/>
                  <a:pt x="1152525" y="647700"/>
                  <a:pt x="1133475" y="647700"/>
                </a:cubicBezTo>
                <a:lnTo>
                  <a:pt x="1133475" y="647700"/>
                </a:lnTo>
                <a:cubicBezTo>
                  <a:pt x="1133475" y="647700"/>
                  <a:pt x="1114425" y="647700"/>
                  <a:pt x="1104900" y="647700"/>
                </a:cubicBezTo>
                <a:cubicBezTo>
                  <a:pt x="1104900" y="647700"/>
                  <a:pt x="1095375" y="638175"/>
                  <a:pt x="1095375" y="628650"/>
                </a:cubicBezTo>
                <a:lnTo>
                  <a:pt x="1095375" y="628650"/>
                </a:lnTo>
                <a:cubicBezTo>
                  <a:pt x="1095375" y="628650"/>
                  <a:pt x="1095375" y="600075"/>
                  <a:pt x="1095375" y="552450"/>
                </a:cubicBezTo>
                <a:cubicBezTo>
                  <a:pt x="1095375" y="552450"/>
                  <a:pt x="1095375" y="504825"/>
                  <a:pt x="1095375" y="485775"/>
                </a:cubicBezTo>
                <a:lnTo>
                  <a:pt x="1095375" y="485775"/>
                </a:lnTo>
                <a:cubicBezTo>
                  <a:pt x="1095375" y="485775"/>
                  <a:pt x="1095375" y="457200"/>
                  <a:pt x="1104900" y="409575"/>
                </a:cubicBezTo>
                <a:cubicBezTo>
                  <a:pt x="1104900" y="409575"/>
                  <a:pt x="1104900" y="352425"/>
                  <a:pt x="1104900" y="323850"/>
                </a:cubicBezTo>
                <a:lnTo>
                  <a:pt x="1104900" y="323850"/>
                </a:lnTo>
                <a:cubicBezTo>
                  <a:pt x="1104900" y="323850"/>
                  <a:pt x="1104900" y="314325"/>
                  <a:pt x="1104900" y="285750"/>
                </a:cubicBezTo>
                <a:cubicBezTo>
                  <a:pt x="1104900" y="285750"/>
                  <a:pt x="1104900" y="247650"/>
                  <a:pt x="1104900" y="238125"/>
                </a:cubicBezTo>
                <a:lnTo>
                  <a:pt x="1104900" y="238125"/>
                </a:lnTo>
                <a:cubicBezTo>
                  <a:pt x="1104900" y="238125"/>
                  <a:pt x="1104900" y="219075"/>
                  <a:pt x="1114425" y="209550"/>
                </a:cubicBezTo>
                <a:lnTo>
                  <a:pt x="1114425" y="209550"/>
                </a:lnTo>
                <a:cubicBezTo>
                  <a:pt x="1114425" y="209550"/>
                  <a:pt x="1123950" y="190500"/>
                  <a:pt x="1152525" y="190500"/>
                </a:cubicBezTo>
                <a:lnTo>
                  <a:pt x="1152525" y="190500"/>
                </a:lnTo>
                <a:lnTo>
                  <a:pt x="1247775" y="190500"/>
                </a:lnTo>
                <a:cubicBezTo>
                  <a:pt x="1247775" y="190500"/>
                  <a:pt x="1295400" y="200025"/>
                  <a:pt x="1333500" y="209550"/>
                </a:cubicBezTo>
                <a:lnTo>
                  <a:pt x="1333500" y="209550"/>
                </a:lnTo>
                <a:cubicBezTo>
                  <a:pt x="1333500" y="209550"/>
                  <a:pt x="1485900" y="266700"/>
                  <a:pt x="1485900" y="361950"/>
                </a:cubicBezTo>
                <a:lnTo>
                  <a:pt x="1485900" y="361950"/>
                </a:lnTo>
                <a:cubicBezTo>
                  <a:pt x="1485900" y="361950"/>
                  <a:pt x="1485900" y="400050"/>
                  <a:pt x="1428750" y="438150"/>
                </a:cubicBezTo>
                <a:lnTo>
                  <a:pt x="1428750" y="438150"/>
                </a:lnTo>
                <a:cubicBezTo>
                  <a:pt x="1428750" y="438150"/>
                  <a:pt x="1390650" y="466725"/>
                  <a:pt x="1323975" y="485775"/>
                </a:cubicBezTo>
                <a:lnTo>
                  <a:pt x="1323975" y="485775"/>
                </a:lnTo>
                <a:cubicBezTo>
                  <a:pt x="1323975" y="485775"/>
                  <a:pt x="1447800" y="533400"/>
                  <a:pt x="1504950" y="581025"/>
                </a:cubicBezTo>
                <a:lnTo>
                  <a:pt x="1504950" y="581025"/>
                </a:lnTo>
                <a:cubicBezTo>
                  <a:pt x="1504950" y="581025"/>
                  <a:pt x="1514475" y="590550"/>
                  <a:pt x="1514475" y="600075"/>
                </a:cubicBezTo>
                <a:lnTo>
                  <a:pt x="1514475" y="600075"/>
                </a:lnTo>
                <a:cubicBezTo>
                  <a:pt x="1514475" y="600075"/>
                  <a:pt x="1514475" y="609600"/>
                  <a:pt x="1504950" y="619125"/>
                </a:cubicBezTo>
                <a:cubicBezTo>
                  <a:pt x="1504950" y="619125"/>
                  <a:pt x="1485900" y="628650"/>
                  <a:pt x="1476375" y="628650"/>
                </a:cubicBezTo>
                <a:lnTo>
                  <a:pt x="1476375" y="628650"/>
                </a:lnTo>
                <a:close/>
                <a:moveTo>
                  <a:pt x="1238250" y="257175"/>
                </a:moveTo>
                <a:lnTo>
                  <a:pt x="1181100" y="257175"/>
                </a:lnTo>
                <a:lnTo>
                  <a:pt x="1181100" y="285750"/>
                </a:lnTo>
                <a:cubicBezTo>
                  <a:pt x="1181100" y="285750"/>
                  <a:pt x="1181100" y="314325"/>
                  <a:pt x="1181100" y="323850"/>
                </a:cubicBezTo>
                <a:lnTo>
                  <a:pt x="1181100" y="323850"/>
                </a:lnTo>
                <a:cubicBezTo>
                  <a:pt x="1181100" y="323850"/>
                  <a:pt x="1181100" y="342900"/>
                  <a:pt x="1181100" y="381000"/>
                </a:cubicBezTo>
                <a:lnTo>
                  <a:pt x="1181100" y="381000"/>
                </a:lnTo>
                <a:lnTo>
                  <a:pt x="1171575" y="438150"/>
                </a:lnTo>
                <a:cubicBezTo>
                  <a:pt x="1171575" y="438150"/>
                  <a:pt x="1181100" y="438150"/>
                  <a:pt x="1190625" y="438150"/>
                </a:cubicBezTo>
                <a:cubicBezTo>
                  <a:pt x="1190625" y="438150"/>
                  <a:pt x="1200150" y="438150"/>
                  <a:pt x="1200150" y="438150"/>
                </a:cubicBezTo>
                <a:lnTo>
                  <a:pt x="1200150" y="438150"/>
                </a:lnTo>
                <a:cubicBezTo>
                  <a:pt x="1200150" y="438150"/>
                  <a:pt x="1304925" y="438150"/>
                  <a:pt x="1352550" y="419100"/>
                </a:cubicBezTo>
                <a:lnTo>
                  <a:pt x="1352550" y="419100"/>
                </a:lnTo>
                <a:cubicBezTo>
                  <a:pt x="1352550" y="419100"/>
                  <a:pt x="1371600" y="409575"/>
                  <a:pt x="1390650" y="390525"/>
                </a:cubicBezTo>
                <a:lnTo>
                  <a:pt x="1390650" y="390525"/>
                </a:lnTo>
                <a:cubicBezTo>
                  <a:pt x="1390650" y="390525"/>
                  <a:pt x="1409700" y="371475"/>
                  <a:pt x="1409700" y="361950"/>
                </a:cubicBezTo>
                <a:lnTo>
                  <a:pt x="1409700" y="361950"/>
                </a:lnTo>
                <a:cubicBezTo>
                  <a:pt x="1409700" y="361950"/>
                  <a:pt x="1409700" y="323850"/>
                  <a:pt x="1352550" y="285750"/>
                </a:cubicBezTo>
                <a:lnTo>
                  <a:pt x="1352550" y="285750"/>
                </a:lnTo>
                <a:cubicBezTo>
                  <a:pt x="1352550" y="285750"/>
                  <a:pt x="1295400" y="257175"/>
                  <a:pt x="1238250" y="257175"/>
                </a:cubicBezTo>
                <a:lnTo>
                  <a:pt x="1238250" y="257175"/>
                </a:lnTo>
                <a:close/>
                <a:moveTo>
                  <a:pt x="1952625" y="219075"/>
                </a:moveTo>
                <a:quadBezTo>
                  <a:pt x="1952625" y="219075"/>
                  <a:pt x="1943100" y="219075"/>
                </a:quadBezTo>
                <a:lnTo>
                  <a:pt x="1943100" y="219075"/>
                </a:lnTo>
                <a:cubicBezTo>
                  <a:pt x="1943100" y="219075"/>
                  <a:pt x="1876425" y="200025"/>
                  <a:pt x="1819275" y="209550"/>
                </a:cubicBezTo>
                <a:lnTo>
                  <a:pt x="1819275" y="209550"/>
                </a:lnTo>
                <a:cubicBezTo>
                  <a:pt x="1819275" y="209550"/>
                  <a:pt x="1790700" y="209550"/>
                  <a:pt x="1752600" y="209550"/>
                </a:cubicBezTo>
                <a:cubicBezTo>
                  <a:pt x="1752600" y="209550"/>
                  <a:pt x="1714500" y="219075"/>
                  <a:pt x="1676400" y="228600"/>
                </a:cubicBezTo>
                <a:lnTo>
                  <a:pt x="1676400" y="228600"/>
                </a:lnTo>
                <a:cubicBezTo>
                  <a:pt x="1676400" y="228600"/>
                  <a:pt x="1676400" y="247650"/>
                  <a:pt x="1676400" y="257175"/>
                </a:cubicBezTo>
                <a:lnTo>
                  <a:pt x="1676400" y="257175"/>
                </a:lnTo>
                <a:cubicBezTo>
                  <a:pt x="1676400" y="257175"/>
                  <a:pt x="1676400" y="304800"/>
                  <a:pt x="1676400" y="371475"/>
                </a:cubicBezTo>
                <a:lnTo>
                  <a:pt x="1676400" y="371475"/>
                </a:lnTo>
                <a:lnTo>
                  <a:pt x="1838325" y="352425"/>
                </a:lnTo>
                <a:cubicBezTo>
                  <a:pt x="1838325" y="352425"/>
                  <a:pt x="1914525" y="342900"/>
                  <a:pt x="1924050" y="342900"/>
                </a:cubicBezTo>
                <a:lnTo>
                  <a:pt x="1924050" y="342900"/>
                </a:lnTo>
                <a:cubicBezTo>
                  <a:pt x="1924050" y="342900"/>
                  <a:pt x="1943100" y="342900"/>
                  <a:pt x="1952625" y="352425"/>
                </a:cubicBezTo>
                <a:cubicBezTo>
                  <a:pt x="1952625" y="352425"/>
                  <a:pt x="1962150" y="361950"/>
                  <a:pt x="1962150" y="371475"/>
                </a:cubicBezTo>
                <a:lnTo>
                  <a:pt x="1962150" y="371475"/>
                </a:lnTo>
                <a:cubicBezTo>
                  <a:pt x="1962150" y="371475"/>
                  <a:pt x="1962150" y="400050"/>
                  <a:pt x="1933575" y="400050"/>
                </a:cubicBezTo>
                <a:lnTo>
                  <a:pt x="1933575" y="400050"/>
                </a:lnTo>
                <a:lnTo>
                  <a:pt x="1838325" y="409575"/>
                </a:lnTo>
                <a:lnTo>
                  <a:pt x="1666875" y="438150"/>
                </a:lnTo>
                <a:cubicBezTo>
                  <a:pt x="1666875" y="438150"/>
                  <a:pt x="1666875" y="457200"/>
                  <a:pt x="1666875" y="476250"/>
                </a:cubicBezTo>
                <a:cubicBezTo>
                  <a:pt x="1666875" y="476250"/>
                  <a:pt x="1666875" y="495300"/>
                  <a:pt x="1666875" y="504825"/>
                </a:cubicBezTo>
                <a:lnTo>
                  <a:pt x="1666875" y="504825"/>
                </a:lnTo>
                <a:cubicBezTo>
                  <a:pt x="1666875" y="504825"/>
                  <a:pt x="1666875" y="571500"/>
                  <a:pt x="1676400" y="581025"/>
                </a:cubicBezTo>
                <a:lnTo>
                  <a:pt x="1676400" y="581025"/>
                </a:lnTo>
                <a:cubicBezTo>
                  <a:pt x="1676400" y="581025"/>
                  <a:pt x="1685925" y="590550"/>
                  <a:pt x="1733550" y="590550"/>
                </a:cubicBezTo>
                <a:lnTo>
                  <a:pt x="1733550" y="590550"/>
                </a:lnTo>
                <a:cubicBezTo>
                  <a:pt x="1733550" y="590550"/>
                  <a:pt x="1762125" y="590550"/>
                  <a:pt x="1800225" y="581025"/>
                </a:cubicBezTo>
                <a:cubicBezTo>
                  <a:pt x="1800225" y="581025"/>
                  <a:pt x="1847850" y="581025"/>
                  <a:pt x="1876425" y="581025"/>
                </a:cubicBezTo>
                <a:lnTo>
                  <a:pt x="1876425" y="581025"/>
                </a:lnTo>
                <a:cubicBezTo>
                  <a:pt x="1876425" y="581025"/>
                  <a:pt x="1885950" y="581025"/>
                  <a:pt x="1895475" y="581025"/>
                </a:cubicBezTo>
                <a:cubicBezTo>
                  <a:pt x="1895475" y="581025"/>
                  <a:pt x="1914525" y="571500"/>
                  <a:pt x="1924050" y="571500"/>
                </a:cubicBezTo>
                <a:lnTo>
                  <a:pt x="1924050" y="571500"/>
                </a:lnTo>
                <a:cubicBezTo>
                  <a:pt x="1924050" y="571500"/>
                  <a:pt x="1962150" y="571500"/>
                  <a:pt x="1962150" y="600075"/>
                </a:cubicBezTo>
                <a:lnTo>
                  <a:pt x="1962150" y="600075"/>
                </a:lnTo>
                <a:cubicBezTo>
                  <a:pt x="1962150" y="600075"/>
                  <a:pt x="1962150" y="628650"/>
                  <a:pt x="1924050" y="638175"/>
                </a:cubicBezTo>
                <a:lnTo>
                  <a:pt x="1924050" y="638175"/>
                </a:lnTo>
                <a:cubicBezTo>
                  <a:pt x="1924050" y="638175"/>
                  <a:pt x="1895475" y="638175"/>
                  <a:pt x="1771650" y="647700"/>
                </a:cubicBezTo>
                <a:lnTo>
                  <a:pt x="1771650" y="647700"/>
                </a:lnTo>
                <a:cubicBezTo>
                  <a:pt x="1771650" y="647700"/>
                  <a:pt x="1657350" y="647700"/>
                  <a:pt x="1628775" y="628650"/>
                </a:cubicBezTo>
                <a:lnTo>
                  <a:pt x="1628775" y="628650"/>
                </a:lnTo>
                <a:cubicBezTo>
                  <a:pt x="1628775" y="628650"/>
                  <a:pt x="1590675" y="600075"/>
                  <a:pt x="1590675" y="514350"/>
                </a:cubicBezTo>
                <a:lnTo>
                  <a:pt x="1590675" y="514350"/>
                </a:lnTo>
                <a:cubicBezTo>
                  <a:pt x="1590675" y="514350"/>
                  <a:pt x="1590675" y="495300"/>
                  <a:pt x="1590675" y="466725"/>
                </a:cubicBezTo>
                <a:cubicBezTo>
                  <a:pt x="1590675" y="466725"/>
                  <a:pt x="1590675" y="447675"/>
                  <a:pt x="1590675" y="419100"/>
                </a:cubicBezTo>
                <a:lnTo>
                  <a:pt x="1590675" y="419100"/>
                </a:lnTo>
                <a:quadBezTo>
                  <a:pt x="1590675" y="419100"/>
                  <a:pt x="1590675" y="409575"/>
                </a:quadBezTo>
                <a:lnTo>
                  <a:pt x="1590675" y="409575"/>
                </a:lnTo>
                <a:cubicBezTo>
                  <a:pt x="1590675" y="409575"/>
                  <a:pt x="1590675" y="400050"/>
                  <a:pt x="1600200" y="390525"/>
                </a:cubicBezTo>
                <a:lnTo>
                  <a:pt x="1600200" y="390525"/>
                </a:lnTo>
                <a:cubicBezTo>
                  <a:pt x="1600200" y="390525"/>
                  <a:pt x="1600200" y="304800"/>
                  <a:pt x="1600200" y="266700"/>
                </a:cubicBezTo>
                <a:lnTo>
                  <a:pt x="1600200" y="266700"/>
                </a:lnTo>
                <a:cubicBezTo>
                  <a:pt x="1600200" y="266700"/>
                  <a:pt x="1600200" y="257175"/>
                  <a:pt x="1600200" y="228600"/>
                </a:cubicBezTo>
                <a:cubicBezTo>
                  <a:pt x="1600200" y="228600"/>
                  <a:pt x="1590675" y="209550"/>
                  <a:pt x="1590675" y="200025"/>
                </a:cubicBezTo>
                <a:lnTo>
                  <a:pt x="1590675" y="200025"/>
                </a:lnTo>
                <a:cubicBezTo>
                  <a:pt x="1590675" y="200025"/>
                  <a:pt x="1590675" y="161925"/>
                  <a:pt x="1628775" y="161925"/>
                </a:cubicBezTo>
                <a:lnTo>
                  <a:pt x="1628775" y="161925"/>
                </a:lnTo>
                <a:cubicBezTo>
                  <a:pt x="1628775" y="161925"/>
                  <a:pt x="1647825" y="161925"/>
                  <a:pt x="1657350" y="171450"/>
                </a:cubicBezTo>
                <a:lnTo>
                  <a:pt x="1657350" y="171450"/>
                </a:lnTo>
                <a:cubicBezTo>
                  <a:pt x="1657350" y="171450"/>
                  <a:pt x="1704975" y="161925"/>
                  <a:pt x="1743075" y="152400"/>
                </a:cubicBezTo>
                <a:cubicBezTo>
                  <a:pt x="1743075" y="152400"/>
                  <a:pt x="1781175" y="142875"/>
                  <a:pt x="1819275" y="142875"/>
                </a:cubicBezTo>
                <a:lnTo>
                  <a:pt x="1819275" y="142875"/>
                </a:lnTo>
                <a:cubicBezTo>
                  <a:pt x="1819275" y="142875"/>
                  <a:pt x="1914525" y="142875"/>
                  <a:pt x="1971675" y="161925"/>
                </a:cubicBezTo>
                <a:lnTo>
                  <a:pt x="1971675" y="161925"/>
                </a:lnTo>
                <a:cubicBezTo>
                  <a:pt x="1971675" y="161925"/>
                  <a:pt x="1990725" y="161925"/>
                  <a:pt x="1990725" y="180975"/>
                </a:cubicBezTo>
                <a:lnTo>
                  <a:pt x="1990725" y="180975"/>
                </a:lnTo>
                <a:cubicBezTo>
                  <a:pt x="1990725" y="180975"/>
                  <a:pt x="1990725" y="200025"/>
                  <a:pt x="1981200" y="209550"/>
                </a:cubicBezTo>
                <a:lnTo>
                  <a:pt x="1981200" y="209550"/>
                </a:lnTo>
                <a:cubicBezTo>
                  <a:pt x="1981200" y="209550"/>
                  <a:pt x="1971675" y="219075"/>
                  <a:pt x="1952625" y="219075"/>
                </a:cubicBezTo>
                <a:lnTo>
                  <a:pt x="1952625" y="219075"/>
                </a:lnTo>
                <a:close/>
                <a:moveTo>
                  <a:pt x="2533650" y="219075"/>
                </a:moveTo>
                <a:cubicBezTo>
                  <a:pt x="2533650" y="219075"/>
                  <a:pt x="2505075" y="219075"/>
                  <a:pt x="2447925" y="219075"/>
                </a:cubicBezTo>
                <a:lnTo>
                  <a:pt x="2447925" y="219075"/>
                </a:lnTo>
                <a:cubicBezTo>
                  <a:pt x="2447925" y="219075"/>
                  <a:pt x="2390775" y="219075"/>
                  <a:pt x="2362200" y="219075"/>
                </a:cubicBezTo>
                <a:lnTo>
                  <a:pt x="2362200" y="219075"/>
                </a:lnTo>
                <a:lnTo>
                  <a:pt x="2333625" y="219075"/>
                </a:lnTo>
                <a:cubicBezTo>
                  <a:pt x="2333625" y="219075"/>
                  <a:pt x="2333625" y="257175"/>
                  <a:pt x="2343150" y="352425"/>
                </a:cubicBezTo>
                <a:lnTo>
                  <a:pt x="2343150" y="352425"/>
                </a:lnTo>
                <a:cubicBezTo>
                  <a:pt x="2343150" y="352425"/>
                  <a:pt x="2352675" y="438150"/>
                  <a:pt x="2352675" y="485775"/>
                </a:cubicBezTo>
                <a:lnTo>
                  <a:pt x="2352675" y="485775"/>
                </a:lnTo>
                <a:cubicBezTo>
                  <a:pt x="2352675" y="485775"/>
                  <a:pt x="2352675" y="495300"/>
                  <a:pt x="2352675" y="514350"/>
                </a:cubicBezTo>
                <a:cubicBezTo>
                  <a:pt x="2352675" y="514350"/>
                  <a:pt x="2352675" y="533400"/>
                  <a:pt x="2352675" y="542925"/>
                </a:cubicBezTo>
                <a:lnTo>
                  <a:pt x="2352675" y="542925"/>
                </a:lnTo>
                <a:cubicBezTo>
                  <a:pt x="2352675" y="542925"/>
                  <a:pt x="2352675" y="561975"/>
                  <a:pt x="2343150" y="581025"/>
                </a:cubicBezTo>
                <a:lnTo>
                  <a:pt x="2343150" y="581025"/>
                </a:lnTo>
                <a:cubicBezTo>
                  <a:pt x="2343150" y="581025"/>
                  <a:pt x="2333625" y="600075"/>
                  <a:pt x="2314575" y="600075"/>
                </a:cubicBezTo>
                <a:lnTo>
                  <a:pt x="2314575" y="600075"/>
                </a:lnTo>
                <a:cubicBezTo>
                  <a:pt x="2314575" y="600075"/>
                  <a:pt x="2295525" y="600075"/>
                  <a:pt x="2286000" y="590550"/>
                </a:cubicBezTo>
                <a:cubicBezTo>
                  <a:pt x="2286000" y="590550"/>
                  <a:pt x="2276475" y="581025"/>
                  <a:pt x="2276475" y="571500"/>
                </a:cubicBezTo>
                <a:lnTo>
                  <a:pt x="2276475" y="571500"/>
                </a:lnTo>
                <a:quadBezTo>
                  <a:pt x="2276475" y="571500"/>
                  <a:pt x="2276475" y="561975"/>
                </a:quadBezTo>
                <a:cubicBezTo>
                  <a:pt x="2276475" y="561975"/>
                  <a:pt x="2276475" y="552450"/>
                  <a:pt x="2276475" y="542925"/>
                </a:cubicBezTo>
                <a:lnTo>
                  <a:pt x="2276475" y="542925"/>
                </a:lnTo>
                <a:cubicBezTo>
                  <a:pt x="2276475" y="542925"/>
                  <a:pt x="2276475" y="533400"/>
                  <a:pt x="2276475" y="504825"/>
                </a:cubicBezTo>
                <a:cubicBezTo>
                  <a:pt x="2276475" y="504825"/>
                  <a:pt x="2276475" y="476250"/>
                  <a:pt x="2276475" y="457200"/>
                </a:cubicBezTo>
                <a:lnTo>
                  <a:pt x="2276475" y="457200"/>
                </a:lnTo>
                <a:cubicBezTo>
                  <a:pt x="2276475" y="457200"/>
                  <a:pt x="2276475" y="419100"/>
                  <a:pt x="2266950" y="342900"/>
                </a:cubicBezTo>
                <a:lnTo>
                  <a:pt x="2266950" y="342900"/>
                </a:lnTo>
                <a:cubicBezTo>
                  <a:pt x="2266950" y="342900"/>
                  <a:pt x="2257425" y="257175"/>
                  <a:pt x="2257425" y="228600"/>
                </a:cubicBezTo>
                <a:lnTo>
                  <a:pt x="2257425" y="228600"/>
                </a:lnTo>
                <a:lnTo>
                  <a:pt x="2219325" y="228600"/>
                </a:lnTo>
                <a:cubicBezTo>
                  <a:pt x="2219325" y="228600"/>
                  <a:pt x="2143125" y="228600"/>
                  <a:pt x="2095500" y="219075"/>
                </a:cubicBezTo>
                <a:lnTo>
                  <a:pt x="2095500" y="219075"/>
                </a:lnTo>
                <a:cubicBezTo>
                  <a:pt x="2095500" y="219075"/>
                  <a:pt x="2057400" y="219075"/>
                  <a:pt x="2057400" y="190500"/>
                </a:cubicBezTo>
                <a:lnTo>
                  <a:pt x="2057400" y="190500"/>
                </a:lnTo>
                <a:cubicBezTo>
                  <a:pt x="2057400" y="190500"/>
                  <a:pt x="2057400" y="180975"/>
                  <a:pt x="2066925" y="171450"/>
                </a:cubicBezTo>
                <a:lnTo>
                  <a:pt x="2066925" y="171450"/>
                </a:lnTo>
                <a:cubicBezTo>
                  <a:pt x="2066925" y="171450"/>
                  <a:pt x="2085975" y="161925"/>
                  <a:pt x="2095500" y="161925"/>
                </a:cubicBezTo>
                <a:lnTo>
                  <a:pt x="2095500" y="161925"/>
                </a:lnTo>
                <a:cubicBezTo>
                  <a:pt x="2095500" y="161925"/>
                  <a:pt x="2114550" y="161925"/>
                  <a:pt x="2162175" y="161925"/>
                </a:cubicBezTo>
                <a:lnTo>
                  <a:pt x="2162175" y="161925"/>
                </a:lnTo>
                <a:cubicBezTo>
                  <a:pt x="2162175" y="161925"/>
                  <a:pt x="2200275" y="161925"/>
                  <a:pt x="2219325" y="161925"/>
                </a:cubicBezTo>
                <a:lnTo>
                  <a:pt x="2219325" y="161925"/>
                </a:lnTo>
                <a:cubicBezTo>
                  <a:pt x="2219325" y="161925"/>
                  <a:pt x="2247900" y="161925"/>
                  <a:pt x="2286000" y="161925"/>
                </a:cubicBezTo>
                <a:cubicBezTo>
                  <a:pt x="2286000" y="161925"/>
                  <a:pt x="2333625" y="161925"/>
                  <a:pt x="2362200" y="161925"/>
                </a:cubicBezTo>
                <a:lnTo>
                  <a:pt x="2362200" y="161925"/>
                </a:lnTo>
                <a:cubicBezTo>
                  <a:pt x="2362200" y="161925"/>
                  <a:pt x="2390775" y="161925"/>
                  <a:pt x="2447925" y="161925"/>
                </a:cubicBezTo>
                <a:cubicBezTo>
                  <a:pt x="2447925" y="161925"/>
                  <a:pt x="2505075" y="161925"/>
                  <a:pt x="2533650" y="161925"/>
                </a:cubicBezTo>
                <a:lnTo>
                  <a:pt x="2533650" y="161925"/>
                </a:lnTo>
                <a:cubicBezTo>
                  <a:pt x="2533650" y="161925"/>
                  <a:pt x="2543175" y="161925"/>
                  <a:pt x="2562225" y="171450"/>
                </a:cubicBezTo>
                <a:cubicBezTo>
                  <a:pt x="2562225" y="171450"/>
                  <a:pt x="2571750" y="171450"/>
                  <a:pt x="2571750" y="190500"/>
                </a:cubicBezTo>
                <a:lnTo>
                  <a:pt x="2571750" y="190500"/>
                </a:lnTo>
                <a:cubicBezTo>
                  <a:pt x="2571750" y="190500"/>
                  <a:pt x="2571750" y="200025"/>
                  <a:pt x="2562225" y="209550"/>
                </a:cubicBezTo>
                <a:cubicBezTo>
                  <a:pt x="2562225" y="209550"/>
                  <a:pt x="2543175" y="219075"/>
                  <a:pt x="2533650" y="219075"/>
                </a:cubicBezTo>
                <a:lnTo>
                  <a:pt x="2533650" y="219075"/>
                </a:lnTo>
                <a:close/>
                <a:moveTo>
                  <a:pt x="3057525" y="200025"/>
                </a:moveTo>
                <a:cubicBezTo>
                  <a:pt x="3057525" y="200025"/>
                  <a:pt x="3028950" y="200025"/>
                  <a:pt x="2971800" y="200025"/>
                </a:cubicBezTo>
                <a:lnTo>
                  <a:pt x="2971800" y="200025"/>
                </a:lnTo>
                <a:cubicBezTo>
                  <a:pt x="2971800" y="200025"/>
                  <a:pt x="2914650" y="200025"/>
                  <a:pt x="2886075" y="200025"/>
                </a:cubicBezTo>
                <a:lnTo>
                  <a:pt x="2886075" y="200025"/>
                </a:lnTo>
                <a:lnTo>
                  <a:pt x="2857500" y="200025"/>
                </a:lnTo>
                <a:cubicBezTo>
                  <a:pt x="2857500" y="200025"/>
                  <a:pt x="2857500" y="238125"/>
                  <a:pt x="2867025" y="333375"/>
                </a:cubicBezTo>
                <a:lnTo>
                  <a:pt x="2867025" y="333375"/>
                </a:lnTo>
                <a:cubicBezTo>
                  <a:pt x="2867025" y="333375"/>
                  <a:pt x="2876550" y="419100"/>
                  <a:pt x="2876550" y="457200"/>
                </a:cubicBezTo>
                <a:lnTo>
                  <a:pt x="2876550" y="457200"/>
                </a:lnTo>
                <a:cubicBezTo>
                  <a:pt x="2876550" y="457200"/>
                  <a:pt x="2876550" y="476250"/>
                  <a:pt x="2876550" y="495300"/>
                </a:cubicBezTo>
                <a:cubicBezTo>
                  <a:pt x="2876550" y="495300"/>
                  <a:pt x="2876550" y="514350"/>
                  <a:pt x="2876550" y="523875"/>
                </a:cubicBezTo>
                <a:lnTo>
                  <a:pt x="2876550" y="523875"/>
                </a:lnTo>
                <a:cubicBezTo>
                  <a:pt x="2876550" y="523875"/>
                  <a:pt x="2876550" y="542925"/>
                  <a:pt x="2876550" y="561975"/>
                </a:cubicBezTo>
                <a:lnTo>
                  <a:pt x="2876550" y="561975"/>
                </a:lnTo>
                <a:cubicBezTo>
                  <a:pt x="2876550" y="561975"/>
                  <a:pt x="2857500" y="581025"/>
                  <a:pt x="2838450" y="581025"/>
                </a:cubicBezTo>
                <a:lnTo>
                  <a:pt x="2838450" y="581025"/>
                </a:lnTo>
                <a:cubicBezTo>
                  <a:pt x="2838450" y="581025"/>
                  <a:pt x="2828925" y="581025"/>
                  <a:pt x="2809875" y="571500"/>
                </a:cubicBezTo>
                <a:cubicBezTo>
                  <a:pt x="2809875" y="571500"/>
                  <a:pt x="2800350" y="561975"/>
                  <a:pt x="2800350" y="552450"/>
                </a:cubicBezTo>
                <a:lnTo>
                  <a:pt x="2800350" y="552450"/>
                </a:lnTo>
                <a:cubicBezTo>
                  <a:pt x="2800350" y="552450"/>
                  <a:pt x="2800350" y="542925"/>
                  <a:pt x="2800350" y="542925"/>
                </a:cubicBezTo>
                <a:cubicBezTo>
                  <a:pt x="2800350" y="542925"/>
                  <a:pt x="2800350" y="533400"/>
                  <a:pt x="2800350" y="523875"/>
                </a:cubicBezTo>
                <a:lnTo>
                  <a:pt x="2800350" y="523875"/>
                </a:lnTo>
                <a:cubicBezTo>
                  <a:pt x="2800350" y="523875"/>
                  <a:pt x="2800350" y="514350"/>
                  <a:pt x="2800350" y="485775"/>
                </a:cubicBezTo>
                <a:cubicBezTo>
                  <a:pt x="2800350" y="485775"/>
                  <a:pt x="2800350" y="457200"/>
                  <a:pt x="2800350" y="438150"/>
                </a:cubicBezTo>
                <a:lnTo>
                  <a:pt x="2800350" y="438150"/>
                </a:lnTo>
                <a:cubicBezTo>
                  <a:pt x="2800350" y="438150"/>
                  <a:pt x="2800350" y="400050"/>
                  <a:pt x="2790825" y="323850"/>
                </a:cubicBezTo>
                <a:lnTo>
                  <a:pt x="2790825" y="323850"/>
                </a:lnTo>
                <a:cubicBezTo>
                  <a:pt x="2790825" y="323850"/>
                  <a:pt x="2781300" y="238125"/>
                  <a:pt x="2781300" y="200025"/>
                </a:cubicBezTo>
                <a:lnTo>
                  <a:pt x="2781300" y="200025"/>
                </a:lnTo>
                <a:lnTo>
                  <a:pt x="2743200" y="209550"/>
                </a:lnTo>
                <a:cubicBezTo>
                  <a:pt x="2743200" y="209550"/>
                  <a:pt x="2667000" y="209550"/>
                  <a:pt x="2619375" y="200025"/>
                </a:cubicBezTo>
                <a:lnTo>
                  <a:pt x="2619375" y="200025"/>
                </a:lnTo>
                <a:cubicBezTo>
                  <a:pt x="2619375" y="200025"/>
                  <a:pt x="2581275" y="200025"/>
                  <a:pt x="2581275" y="171450"/>
                </a:cubicBezTo>
                <a:lnTo>
                  <a:pt x="2581275" y="171450"/>
                </a:lnTo>
                <a:cubicBezTo>
                  <a:pt x="2581275" y="171450"/>
                  <a:pt x="2581275" y="161925"/>
                  <a:pt x="2590800" y="152400"/>
                </a:cubicBezTo>
                <a:lnTo>
                  <a:pt x="2590800" y="152400"/>
                </a:lnTo>
                <a:cubicBezTo>
                  <a:pt x="2590800" y="152400"/>
                  <a:pt x="2609850" y="142875"/>
                  <a:pt x="2628900" y="142875"/>
                </a:cubicBezTo>
                <a:lnTo>
                  <a:pt x="2628900" y="142875"/>
                </a:lnTo>
                <a:cubicBezTo>
                  <a:pt x="2628900" y="142875"/>
                  <a:pt x="2638425" y="142875"/>
                  <a:pt x="2686050" y="142875"/>
                </a:cubicBezTo>
                <a:lnTo>
                  <a:pt x="2686050" y="142875"/>
                </a:lnTo>
                <a:cubicBezTo>
                  <a:pt x="2686050" y="142875"/>
                  <a:pt x="2724150" y="142875"/>
                  <a:pt x="2743200" y="142875"/>
                </a:cubicBezTo>
                <a:lnTo>
                  <a:pt x="2743200" y="142875"/>
                </a:lnTo>
                <a:cubicBezTo>
                  <a:pt x="2743200" y="142875"/>
                  <a:pt x="2771775" y="142875"/>
                  <a:pt x="2809875" y="142875"/>
                </a:cubicBezTo>
                <a:cubicBezTo>
                  <a:pt x="2809875" y="142875"/>
                  <a:pt x="2857500" y="142875"/>
                  <a:pt x="2886075" y="142875"/>
                </a:cubicBezTo>
                <a:lnTo>
                  <a:pt x="2886075" y="142875"/>
                </a:lnTo>
                <a:cubicBezTo>
                  <a:pt x="2886075" y="142875"/>
                  <a:pt x="2914650" y="142875"/>
                  <a:pt x="2971800" y="142875"/>
                </a:cubicBezTo>
                <a:cubicBezTo>
                  <a:pt x="2971800" y="142875"/>
                  <a:pt x="3028950" y="142875"/>
                  <a:pt x="3057525" y="142875"/>
                </a:cubicBezTo>
                <a:lnTo>
                  <a:pt x="3057525" y="142875"/>
                </a:lnTo>
                <a:cubicBezTo>
                  <a:pt x="3057525" y="142875"/>
                  <a:pt x="3076575" y="133350"/>
                  <a:pt x="3086100" y="142875"/>
                </a:cubicBezTo>
                <a:cubicBezTo>
                  <a:pt x="3086100" y="142875"/>
                  <a:pt x="3095625" y="152400"/>
                  <a:pt x="3095625" y="171450"/>
                </a:cubicBezTo>
                <a:lnTo>
                  <a:pt x="3095625" y="171450"/>
                </a:lnTo>
                <a:cubicBezTo>
                  <a:pt x="3095625" y="171450"/>
                  <a:pt x="3095625" y="180975"/>
                  <a:pt x="3086100" y="190500"/>
                </a:cubicBezTo>
                <a:cubicBezTo>
                  <a:pt x="3086100" y="190500"/>
                  <a:pt x="3076575" y="200025"/>
                  <a:pt x="3057525" y="200025"/>
                </a:cubicBezTo>
                <a:lnTo>
                  <a:pt x="3057525" y="200025"/>
                </a:lnTo>
                <a:close/>
                <a:moveTo>
                  <a:pt x="3543300" y="552450"/>
                </a:moveTo>
                <a:cubicBezTo>
                  <a:pt x="3543300" y="552450"/>
                  <a:pt x="3505200" y="561975"/>
                  <a:pt x="3476625" y="495300"/>
                </a:cubicBezTo>
                <a:lnTo>
                  <a:pt x="3476625" y="495300"/>
                </a:lnTo>
                <a:cubicBezTo>
                  <a:pt x="3476625" y="495300"/>
                  <a:pt x="3467100" y="466725"/>
                  <a:pt x="3457575" y="400050"/>
                </a:cubicBezTo>
                <a:lnTo>
                  <a:pt x="3457575" y="400050"/>
                </a:lnTo>
                <a:cubicBezTo>
                  <a:pt x="3457575" y="400050"/>
                  <a:pt x="3419475" y="409575"/>
                  <a:pt x="3352800" y="419100"/>
                </a:cubicBezTo>
                <a:lnTo>
                  <a:pt x="3352800" y="419100"/>
                </a:lnTo>
                <a:lnTo>
                  <a:pt x="3248025" y="438150"/>
                </a:lnTo>
                <a:cubicBezTo>
                  <a:pt x="3248025" y="438150"/>
                  <a:pt x="3238500" y="476250"/>
                  <a:pt x="3190875" y="552450"/>
                </a:cubicBezTo>
                <a:lnTo>
                  <a:pt x="3190875" y="552450"/>
                </a:lnTo>
                <a:cubicBezTo>
                  <a:pt x="3190875" y="552450"/>
                  <a:pt x="3171825" y="571500"/>
                  <a:pt x="3152775" y="571500"/>
                </a:cubicBezTo>
                <a:lnTo>
                  <a:pt x="3152775" y="571500"/>
                </a:lnTo>
                <a:cubicBezTo>
                  <a:pt x="3152775" y="571500"/>
                  <a:pt x="3143250" y="571500"/>
                  <a:pt x="3124200" y="561975"/>
                </a:cubicBezTo>
                <a:cubicBezTo>
                  <a:pt x="3124200" y="561975"/>
                  <a:pt x="3114675" y="552450"/>
                  <a:pt x="3114675" y="542925"/>
                </a:cubicBezTo>
                <a:lnTo>
                  <a:pt x="3114675" y="542925"/>
                </a:lnTo>
                <a:cubicBezTo>
                  <a:pt x="3114675" y="542925"/>
                  <a:pt x="3114675" y="533400"/>
                  <a:pt x="3171825" y="438150"/>
                </a:cubicBezTo>
                <a:lnTo>
                  <a:pt x="3171825" y="438150"/>
                </a:lnTo>
                <a:cubicBezTo>
                  <a:pt x="3171825" y="438150"/>
                  <a:pt x="3162300" y="428625"/>
                  <a:pt x="3162300" y="419100"/>
                </a:cubicBezTo>
                <a:lnTo>
                  <a:pt x="3162300" y="419100"/>
                </a:lnTo>
                <a:cubicBezTo>
                  <a:pt x="3162300" y="419100"/>
                  <a:pt x="3162300" y="390525"/>
                  <a:pt x="3200400" y="381000"/>
                </a:cubicBezTo>
                <a:lnTo>
                  <a:pt x="3200400" y="381000"/>
                </a:lnTo>
                <a:cubicBezTo>
                  <a:pt x="3200400" y="381000"/>
                  <a:pt x="3248025" y="323850"/>
                  <a:pt x="3314700" y="238125"/>
                </a:cubicBezTo>
                <a:lnTo>
                  <a:pt x="3314700" y="238125"/>
                </a:lnTo>
                <a:cubicBezTo>
                  <a:pt x="3314700" y="238125"/>
                  <a:pt x="3400425" y="123825"/>
                  <a:pt x="3419475" y="123825"/>
                </a:cubicBezTo>
                <a:lnTo>
                  <a:pt x="3419475" y="123825"/>
                </a:lnTo>
                <a:cubicBezTo>
                  <a:pt x="3419475" y="123825"/>
                  <a:pt x="3457575" y="123825"/>
                  <a:pt x="3467100" y="152400"/>
                </a:cubicBezTo>
                <a:lnTo>
                  <a:pt x="3467100" y="152400"/>
                </a:lnTo>
                <a:lnTo>
                  <a:pt x="3486150" y="247650"/>
                </a:lnTo>
                <a:lnTo>
                  <a:pt x="3543300" y="447675"/>
                </a:lnTo>
                <a:lnTo>
                  <a:pt x="3562350" y="495300"/>
                </a:lnTo>
                <a:cubicBezTo>
                  <a:pt x="3562350" y="495300"/>
                  <a:pt x="3581400" y="514350"/>
                  <a:pt x="3581400" y="523875"/>
                </a:cubicBezTo>
                <a:lnTo>
                  <a:pt x="3581400" y="523875"/>
                </a:lnTo>
                <a:cubicBezTo>
                  <a:pt x="3581400" y="523875"/>
                  <a:pt x="3581400" y="542925"/>
                  <a:pt x="3562350" y="542925"/>
                </a:cubicBezTo>
                <a:cubicBezTo>
                  <a:pt x="3562350" y="542925"/>
                  <a:pt x="3552825" y="552450"/>
                  <a:pt x="3543300" y="552450"/>
                </a:cubicBezTo>
                <a:lnTo>
                  <a:pt x="3543300" y="552450"/>
                </a:lnTo>
                <a:close/>
                <a:moveTo>
                  <a:pt x="3409950" y="228600"/>
                </a:moveTo>
                <a:lnTo>
                  <a:pt x="3295650" y="371475"/>
                </a:lnTo>
                <a:cubicBezTo>
                  <a:pt x="3295650" y="371475"/>
                  <a:pt x="3343275" y="361950"/>
                  <a:pt x="3438525" y="342900"/>
                </a:cubicBezTo>
                <a:lnTo>
                  <a:pt x="3438525" y="342900"/>
                </a:lnTo>
                <a:lnTo>
                  <a:pt x="3409950" y="228600"/>
                </a:lnTo>
                <a:close/>
                <a:moveTo>
                  <a:pt x="4219575" y="457200"/>
                </a:moveTo>
                <a:cubicBezTo>
                  <a:pt x="4219575" y="457200"/>
                  <a:pt x="4219575" y="476250"/>
                  <a:pt x="4210050" y="504825"/>
                </a:cubicBezTo>
                <a:lnTo>
                  <a:pt x="4210050" y="504825"/>
                </a:lnTo>
                <a:cubicBezTo>
                  <a:pt x="4210050" y="504825"/>
                  <a:pt x="4200525" y="533400"/>
                  <a:pt x="4171950" y="533400"/>
                </a:cubicBezTo>
                <a:lnTo>
                  <a:pt x="4171950" y="533400"/>
                </a:lnTo>
                <a:cubicBezTo>
                  <a:pt x="4171950" y="533400"/>
                  <a:pt x="4143375" y="533400"/>
                  <a:pt x="4114800" y="514350"/>
                </a:cubicBezTo>
                <a:lnTo>
                  <a:pt x="4114800" y="514350"/>
                </a:lnTo>
                <a:cubicBezTo>
                  <a:pt x="4114800" y="514350"/>
                  <a:pt x="3962400" y="409575"/>
                  <a:pt x="3762375" y="209550"/>
                </a:cubicBezTo>
                <a:lnTo>
                  <a:pt x="3762375" y="209550"/>
                </a:lnTo>
                <a:lnTo>
                  <a:pt x="3762375" y="276225"/>
                </a:lnTo>
                <a:lnTo>
                  <a:pt x="3762375" y="342900"/>
                </a:lnTo>
                <a:cubicBezTo>
                  <a:pt x="3762375" y="342900"/>
                  <a:pt x="3762375" y="361950"/>
                  <a:pt x="3762375" y="409575"/>
                </a:cubicBezTo>
                <a:cubicBezTo>
                  <a:pt x="3762375" y="409575"/>
                  <a:pt x="3762375" y="457200"/>
                  <a:pt x="3762375" y="485775"/>
                </a:cubicBezTo>
                <a:lnTo>
                  <a:pt x="3762375" y="485775"/>
                </a:lnTo>
                <a:cubicBezTo>
                  <a:pt x="3762375" y="485775"/>
                  <a:pt x="3762375" y="561975"/>
                  <a:pt x="3724275" y="561975"/>
                </a:cubicBezTo>
                <a:lnTo>
                  <a:pt x="3724275" y="561975"/>
                </a:lnTo>
                <a:cubicBezTo>
                  <a:pt x="3724275" y="561975"/>
                  <a:pt x="3705225" y="561975"/>
                  <a:pt x="3695700" y="552450"/>
                </a:cubicBezTo>
                <a:lnTo>
                  <a:pt x="3695700" y="552450"/>
                </a:lnTo>
                <a:cubicBezTo>
                  <a:pt x="3695700" y="552450"/>
                  <a:pt x="3686175" y="542925"/>
                  <a:pt x="3686175" y="533400"/>
                </a:cubicBezTo>
                <a:lnTo>
                  <a:pt x="3686175" y="533400"/>
                </a:lnTo>
                <a:cubicBezTo>
                  <a:pt x="3686175" y="533400"/>
                  <a:pt x="3686175" y="523875"/>
                  <a:pt x="3686175" y="495300"/>
                </a:cubicBezTo>
                <a:cubicBezTo>
                  <a:pt x="3686175" y="495300"/>
                  <a:pt x="3686175" y="476250"/>
                  <a:pt x="3686175" y="457200"/>
                </a:cubicBezTo>
                <a:lnTo>
                  <a:pt x="3686175" y="457200"/>
                </a:lnTo>
                <a:cubicBezTo>
                  <a:pt x="3686175" y="457200"/>
                  <a:pt x="3686175" y="438150"/>
                  <a:pt x="3686175" y="409575"/>
                </a:cubicBezTo>
                <a:cubicBezTo>
                  <a:pt x="3686175" y="409575"/>
                  <a:pt x="3686175" y="371475"/>
                  <a:pt x="3686175" y="352425"/>
                </a:cubicBezTo>
                <a:lnTo>
                  <a:pt x="3686175" y="352425"/>
                </a:lnTo>
                <a:cubicBezTo>
                  <a:pt x="3686175" y="352425"/>
                  <a:pt x="3686175" y="333375"/>
                  <a:pt x="3686175" y="295275"/>
                </a:cubicBezTo>
                <a:cubicBezTo>
                  <a:pt x="3686175" y="295275"/>
                  <a:pt x="3686175" y="257175"/>
                  <a:pt x="3686175" y="238125"/>
                </a:cubicBezTo>
                <a:lnTo>
                  <a:pt x="3686175" y="238125"/>
                </a:lnTo>
                <a:cubicBezTo>
                  <a:pt x="3686175" y="238125"/>
                  <a:pt x="3686175" y="219075"/>
                  <a:pt x="3686175" y="180975"/>
                </a:cubicBezTo>
                <a:cubicBezTo>
                  <a:pt x="3686175" y="180975"/>
                  <a:pt x="3676650" y="142875"/>
                  <a:pt x="3676650" y="123825"/>
                </a:cubicBezTo>
                <a:lnTo>
                  <a:pt x="3676650" y="123825"/>
                </a:lnTo>
                <a:cubicBezTo>
                  <a:pt x="3676650" y="123825"/>
                  <a:pt x="3676650" y="114300"/>
                  <a:pt x="3695700" y="104775"/>
                </a:cubicBezTo>
                <a:cubicBezTo>
                  <a:pt x="3695700" y="104775"/>
                  <a:pt x="3705225" y="85725"/>
                  <a:pt x="3724275" y="85725"/>
                </a:cubicBezTo>
                <a:lnTo>
                  <a:pt x="3724275" y="85725"/>
                </a:lnTo>
                <a:cubicBezTo>
                  <a:pt x="3724275" y="85725"/>
                  <a:pt x="3743325" y="85725"/>
                  <a:pt x="3771900" y="123825"/>
                </a:cubicBezTo>
                <a:lnTo>
                  <a:pt x="3771900" y="123825"/>
                </a:lnTo>
                <a:cubicBezTo>
                  <a:pt x="3771900" y="123825"/>
                  <a:pt x="3867150" y="228600"/>
                  <a:pt x="3943350" y="295275"/>
                </a:cubicBezTo>
                <a:lnTo>
                  <a:pt x="3943350" y="295275"/>
                </a:lnTo>
                <a:cubicBezTo>
                  <a:pt x="3943350" y="295275"/>
                  <a:pt x="4038600" y="381000"/>
                  <a:pt x="4143375" y="447675"/>
                </a:cubicBezTo>
                <a:lnTo>
                  <a:pt x="4143375" y="447675"/>
                </a:lnTo>
                <a:cubicBezTo>
                  <a:pt x="4143375" y="447675"/>
                  <a:pt x="4143375" y="438150"/>
                  <a:pt x="4143375" y="409575"/>
                </a:cubicBezTo>
                <a:lnTo>
                  <a:pt x="4143375" y="409575"/>
                </a:lnTo>
                <a:lnTo>
                  <a:pt x="4143375" y="381000"/>
                </a:lnTo>
                <a:cubicBezTo>
                  <a:pt x="4143375" y="381000"/>
                  <a:pt x="4143375" y="247650"/>
                  <a:pt x="4124325" y="171450"/>
                </a:cubicBezTo>
                <a:lnTo>
                  <a:pt x="4124325" y="171450"/>
                </a:lnTo>
                <a:cubicBezTo>
                  <a:pt x="4124325" y="171450"/>
                  <a:pt x="4124325" y="161925"/>
                  <a:pt x="4114800" y="142875"/>
                </a:cubicBezTo>
                <a:lnTo>
                  <a:pt x="4114800" y="142875"/>
                </a:lnTo>
                <a:cubicBezTo>
                  <a:pt x="4114800" y="142875"/>
                  <a:pt x="4114800" y="123825"/>
                  <a:pt x="4114800" y="114300"/>
                </a:cubicBezTo>
                <a:lnTo>
                  <a:pt x="4114800" y="114300"/>
                </a:lnTo>
                <a:cubicBezTo>
                  <a:pt x="4114800" y="114300"/>
                  <a:pt x="4114800" y="76200"/>
                  <a:pt x="4152900" y="76200"/>
                </a:cubicBezTo>
                <a:lnTo>
                  <a:pt x="4152900" y="76200"/>
                </a:lnTo>
                <a:cubicBezTo>
                  <a:pt x="4152900" y="76200"/>
                  <a:pt x="4219575" y="76200"/>
                  <a:pt x="4219575" y="266700"/>
                </a:cubicBezTo>
                <a:lnTo>
                  <a:pt x="4219575" y="266700"/>
                </a:lnTo>
                <a:cubicBezTo>
                  <a:pt x="4219575" y="266700"/>
                  <a:pt x="4219575" y="295275"/>
                  <a:pt x="4219575" y="361950"/>
                </a:cubicBezTo>
                <a:cubicBezTo>
                  <a:pt x="4219575" y="361950"/>
                  <a:pt x="4219575" y="428625"/>
                  <a:pt x="4219575" y="457200"/>
                </a:cubicBezTo>
                <a:lnTo>
                  <a:pt x="4219575" y="457200"/>
                </a:lnTo>
                <a:close/>
                <a:moveTo>
                  <a:pt x="4743450" y="323850"/>
                </a:moveTo>
                <a:cubicBezTo>
                  <a:pt x="4743450" y="323850"/>
                  <a:pt x="4714875" y="419100"/>
                  <a:pt x="4638675" y="476250"/>
                </a:cubicBezTo>
                <a:cubicBezTo>
                  <a:pt x="4638675" y="476250"/>
                  <a:pt x="4562475" y="523875"/>
                  <a:pt x="4467225" y="533400"/>
                </a:cubicBezTo>
                <a:lnTo>
                  <a:pt x="4467225" y="533400"/>
                </a:lnTo>
                <a:cubicBezTo>
                  <a:pt x="4467225" y="533400"/>
                  <a:pt x="4371975" y="533400"/>
                  <a:pt x="4324350" y="495300"/>
                </a:cubicBezTo>
                <a:cubicBezTo>
                  <a:pt x="4324350" y="495300"/>
                  <a:pt x="4276725" y="457200"/>
                  <a:pt x="4276725" y="381000"/>
                </a:cubicBezTo>
                <a:lnTo>
                  <a:pt x="4276725" y="381000"/>
                </a:lnTo>
                <a:cubicBezTo>
                  <a:pt x="4276725" y="381000"/>
                  <a:pt x="4276725" y="304800"/>
                  <a:pt x="4324350" y="219075"/>
                </a:cubicBezTo>
                <a:cubicBezTo>
                  <a:pt x="4324350" y="219075"/>
                  <a:pt x="4371975" y="142875"/>
                  <a:pt x="4438650" y="85725"/>
                </a:cubicBezTo>
                <a:lnTo>
                  <a:pt x="4438650" y="85725"/>
                </a:lnTo>
                <a:cubicBezTo>
                  <a:pt x="4438650" y="85725"/>
                  <a:pt x="4495800" y="47625"/>
                  <a:pt x="4543425" y="47625"/>
                </a:cubicBezTo>
                <a:lnTo>
                  <a:pt x="4543425" y="47625"/>
                </a:lnTo>
                <a:cubicBezTo>
                  <a:pt x="4543425" y="47625"/>
                  <a:pt x="4581525" y="47625"/>
                  <a:pt x="4638675" y="66675"/>
                </a:cubicBezTo>
                <a:lnTo>
                  <a:pt x="4638675" y="66675"/>
                </a:lnTo>
                <a:cubicBezTo>
                  <a:pt x="4638675" y="66675"/>
                  <a:pt x="4705350" y="85725"/>
                  <a:pt x="4705350" y="104775"/>
                </a:cubicBezTo>
                <a:lnTo>
                  <a:pt x="4705350" y="104775"/>
                </a:lnTo>
                <a:cubicBezTo>
                  <a:pt x="4705350" y="104775"/>
                  <a:pt x="4705350" y="123825"/>
                  <a:pt x="4695825" y="133350"/>
                </a:cubicBezTo>
                <a:cubicBezTo>
                  <a:pt x="4695825" y="133350"/>
                  <a:pt x="4686300" y="142875"/>
                  <a:pt x="4667250" y="142875"/>
                </a:cubicBezTo>
                <a:lnTo>
                  <a:pt x="4667250" y="142875"/>
                </a:lnTo>
                <a:cubicBezTo>
                  <a:pt x="4667250" y="142875"/>
                  <a:pt x="4657725" y="142875"/>
                  <a:pt x="4638675" y="133350"/>
                </a:cubicBezTo>
                <a:lnTo>
                  <a:pt x="4638675" y="133350"/>
                </a:lnTo>
                <a:cubicBezTo>
                  <a:pt x="4638675" y="133350"/>
                  <a:pt x="4581525" y="104775"/>
                  <a:pt x="4543425" y="114300"/>
                </a:cubicBezTo>
                <a:lnTo>
                  <a:pt x="4543425" y="114300"/>
                </a:lnTo>
                <a:cubicBezTo>
                  <a:pt x="4543425" y="114300"/>
                  <a:pt x="4514850" y="114300"/>
                  <a:pt x="4486275" y="133350"/>
                </a:cubicBezTo>
                <a:lnTo>
                  <a:pt x="4486275" y="133350"/>
                </a:lnTo>
                <a:cubicBezTo>
                  <a:pt x="4486275" y="133350"/>
                  <a:pt x="4467225" y="152400"/>
                  <a:pt x="4438650" y="180975"/>
                </a:cubicBezTo>
                <a:lnTo>
                  <a:pt x="4438650" y="180975"/>
                </a:lnTo>
                <a:cubicBezTo>
                  <a:pt x="4438650" y="180975"/>
                  <a:pt x="4352925" y="276225"/>
                  <a:pt x="4352925" y="381000"/>
                </a:cubicBezTo>
                <a:lnTo>
                  <a:pt x="4352925" y="381000"/>
                </a:lnTo>
                <a:cubicBezTo>
                  <a:pt x="4352925" y="381000"/>
                  <a:pt x="4352925" y="428625"/>
                  <a:pt x="4371975" y="457200"/>
                </a:cubicBezTo>
                <a:lnTo>
                  <a:pt x="4371975" y="457200"/>
                </a:lnTo>
                <a:cubicBezTo>
                  <a:pt x="4371975" y="457200"/>
                  <a:pt x="4400550" y="476250"/>
                  <a:pt x="4467225" y="476250"/>
                </a:cubicBezTo>
                <a:lnTo>
                  <a:pt x="4467225" y="476250"/>
                </a:lnTo>
                <a:cubicBezTo>
                  <a:pt x="4467225" y="476250"/>
                  <a:pt x="4533900" y="466725"/>
                  <a:pt x="4581525" y="438150"/>
                </a:cubicBezTo>
                <a:lnTo>
                  <a:pt x="4581525" y="438150"/>
                </a:lnTo>
                <a:cubicBezTo>
                  <a:pt x="4581525" y="438150"/>
                  <a:pt x="4629150" y="400050"/>
                  <a:pt x="4657725" y="333375"/>
                </a:cubicBezTo>
                <a:lnTo>
                  <a:pt x="4657725" y="333375"/>
                </a:lnTo>
                <a:cubicBezTo>
                  <a:pt x="4657725" y="333375"/>
                  <a:pt x="4552950" y="342900"/>
                  <a:pt x="4476750" y="371475"/>
                </a:cubicBezTo>
                <a:lnTo>
                  <a:pt x="4476750" y="371475"/>
                </a:lnTo>
                <a:cubicBezTo>
                  <a:pt x="4476750" y="371475"/>
                  <a:pt x="4467225" y="371475"/>
                  <a:pt x="4457700" y="371475"/>
                </a:cubicBezTo>
                <a:lnTo>
                  <a:pt x="4457700" y="371475"/>
                </a:lnTo>
                <a:cubicBezTo>
                  <a:pt x="4457700" y="371475"/>
                  <a:pt x="4438650" y="371475"/>
                  <a:pt x="4429125" y="361950"/>
                </a:cubicBezTo>
                <a:lnTo>
                  <a:pt x="4429125" y="361950"/>
                </a:lnTo>
                <a:cubicBezTo>
                  <a:pt x="4429125" y="361950"/>
                  <a:pt x="4419600" y="361950"/>
                  <a:pt x="4419600" y="342900"/>
                </a:cubicBezTo>
                <a:lnTo>
                  <a:pt x="4419600" y="342900"/>
                </a:lnTo>
                <a:cubicBezTo>
                  <a:pt x="4419600" y="342900"/>
                  <a:pt x="4419600" y="333375"/>
                  <a:pt x="4438650" y="323850"/>
                </a:cubicBezTo>
                <a:lnTo>
                  <a:pt x="4438650" y="323850"/>
                </a:lnTo>
                <a:cubicBezTo>
                  <a:pt x="4438650" y="323850"/>
                  <a:pt x="4524375" y="276225"/>
                  <a:pt x="4724400" y="266700"/>
                </a:cubicBezTo>
                <a:lnTo>
                  <a:pt x="4724400" y="266700"/>
                </a:lnTo>
                <a:cubicBezTo>
                  <a:pt x="4724400" y="266700"/>
                  <a:pt x="4733925" y="266700"/>
                  <a:pt x="4752975" y="276225"/>
                </a:cubicBezTo>
                <a:cubicBezTo>
                  <a:pt x="4752975" y="276225"/>
                  <a:pt x="4762500" y="285750"/>
                  <a:pt x="4762500" y="295275"/>
                </a:cubicBezTo>
                <a:lnTo>
                  <a:pt x="4762500" y="295275"/>
                </a:lnTo>
                <a:cubicBezTo>
                  <a:pt x="4762500" y="295275"/>
                  <a:pt x="4762500" y="314325"/>
                  <a:pt x="4743450" y="323850"/>
                </a:cubicBezTo>
                <a:lnTo>
                  <a:pt x="4743450" y="323850"/>
                </a:lnTo>
                <a:close/>
                <a:moveTo>
                  <a:pt x="5076825" y="504825"/>
                </a:moveTo>
                <a:cubicBezTo>
                  <a:pt x="5076825" y="504825"/>
                  <a:pt x="4972050" y="514350"/>
                  <a:pt x="4895850" y="466725"/>
                </a:cubicBezTo>
                <a:lnTo>
                  <a:pt x="4895850" y="466725"/>
                </a:lnTo>
                <a:cubicBezTo>
                  <a:pt x="4895850" y="466725"/>
                  <a:pt x="4819650" y="419100"/>
                  <a:pt x="4819650" y="333375"/>
                </a:cubicBezTo>
                <a:lnTo>
                  <a:pt x="4819650" y="333375"/>
                </a:lnTo>
                <a:cubicBezTo>
                  <a:pt x="4819650" y="333375"/>
                  <a:pt x="4819650" y="228600"/>
                  <a:pt x="4895850" y="142875"/>
                </a:cubicBezTo>
                <a:lnTo>
                  <a:pt x="4895850" y="142875"/>
                </a:lnTo>
                <a:cubicBezTo>
                  <a:pt x="4895850" y="142875"/>
                  <a:pt x="4981575" y="47625"/>
                  <a:pt x="5105400" y="47625"/>
                </a:cubicBezTo>
                <a:lnTo>
                  <a:pt x="5105400" y="47625"/>
                </a:lnTo>
                <a:cubicBezTo>
                  <a:pt x="5105400" y="47625"/>
                  <a:pt x="5238750" y="38100"/>
                  <a:pt x="5295900" y="85725"/>
                </a:cubicBezTo>
                <a:lnTo>
                  <a:pt x="5295900" y="85725"/>
                </a:lnTo>
                <a:cubicBezTo>
                  <a:pt x="5295900" y="85725"/>
                  <a:pt x="5362575" y="123825"/>
                  <a:pt x="5362575" y="219075"/>
                </a:cubicBezTo>
                <a:lnTo>
                  <a:pt x="5362575" y="219075"/>
                </a:lnTo>
                <a:cubicBezTo>
                  <a:pt x="5362575" y="219075"/>
                  <a:pt x="5362575" y="323850"/>
                  <a:pt x="5286375" y="409575"/>
                </a:cubicBezTo>
                <a:lnTo>
                  <a:pt x="5286375" y="409575"/>
                </a:lnTo>
                <a:cubicBezTo>
                  <a:pt x="5286375" y="409575"/>
                  <a:pt x="5210175" y="504825"/>
                  <a:pt x="5076825" y="504825"/>
                </a:cubicBezTo>
                <a:lnTo>
                  <a:pt x="5076825" y="504825"/>
                </a:lnTo>
                <a:close/>
                <a:moveTo>
                  <a:pt x="5105400" y="104775"/>
                </a:moveTo>
                <a:cubicBezTo>
                  <a:pt x="5105400" y="104775"/>
                  <a:pt x="5019675" y="104775"/>
                  <a:pt x="4953000" y="180975"/>
                </a:cubicBezTo>
                <a:lnTo>
                  <a:pt x="4953000" y="180975"/>
                </a:lnTo>
                <a:cubicBezTo>
                  <a:pt x="4953000" y="180975"/>
                  <a:pt x="4895850" y="247650"/>
                  <a:pt x="4895850" y="333375"/>
                </a:cubicBezTo>
                <a:lnTo>
                  <a:pt x="4895850" y="333375"/>
                </a:lnTo>
                <a:cubicBezTo>
                  <a:pt x="4895850" y="333375"/>
                  <a:pt x="4895850" y="390525"/>
                  <a:pt x="4943475" y="419100"/>
                </a:cubicBezTo>
                <a:lnTo>
                  <a:pt x="4943475" y="419100"/>
                </a:lnTo>
                <a:cubicBezTo>
                  <a:pt x="4943475" y="419100"/>
                  <a:pt x="5000625" y="447675"/>
                  <a:pt x="5076825" y="447675"/>
                </a:cubicBezTo>
                <a:lnTo>
                  <a:pt x="5076825" y="447675"/>
                </a:lnTo>
                <a:cubicBezTo>
                  <a:pt x="5076825" y="447675"/>
                  <a:pt x="5172075" y="447675"/>
                  <a:pt x="5229225" y="371475"/>
                </a:cubicBezTo>
                <a:lnTo>
                  <a:pt x="5229225" y="371475"/>
                </a:lnTo>
                <a:cubicBezTo>
                  <a:pt x="5229225" y="371475"/>
                  <a:pt x="5276850" y="304800"/>
                  <a:pt x="5276850" y="228600"/>
                </a:cubicBezTo>
                <a:lnTo>
                  <a:pt x="5276850" y="228600"/>
                </a:lnTo>
                <a:cubicBezTo>
                  <a:pt x="5276850" y="228600"/>
                  <a:pt x="5276850" y="152400"/>
                  <a:pt x="5238750" y="123825"/>
                </a:cubicBezTo>
                <a:lnTo>
                  <a:pt x="5238750" y="123825"/>
                </a:lnTo>
                <a:cubicBezTo>
                  <a:pt x="5238750" y="123825"/>
                  <a:pt x="5200650" y="104775"/>
                  <a:pt x="5105400" y="104775"/>
                </a:cubicBezTo>
                <a:lnTo>
                  <a:pt x="5105400" y="104775"/>
                </a:lnTo>
                <a:close/>
                <a:moveTo>
                  <a:pt x="5781674" y="447675"/>
                </a:moveTo>
                <a:cubicBezTo>
                  <a:pt x="5781674" y="447675"/>
                  <a:pt x="5734050" y="466725"/>
                  <a:pt x="5648325" y="485775"/>
                </a:cubicBezTo>
                <a:lnTo>
                  <a:pt x="5648325" y="485775"/>
                </a:lnTo>
                <a:cubicBezTo>
                  <a:pt x="5648325" y="485775"/>
                  <a:pt x="5562600" y="495300"/>
                  <a:pt x="5514975" y="495300"/>
                </a:cubicBezTo>
                <a:lnTo>
                  <a:pt x="5514975" y="495300"/>
                </a:lnTo>
                <a:cubicBezTo>
                  <a:pt x="5514975" y="495300"/>
                  <a:pt x="5476875" y="504825"/>
                  <a:pt x="5457825" y="495300"/>
                </a:cubicBezTo>
                <a:lnTo>
                  <a:pt x="5457825" y="495300"/>
                </a:lnTo>
                <a:cubicBezTo>
                  <a:pt x="5457825" y="495300"/>
                  <a:pt x="5438775" y="476250"/>
                  <a:pt x="5438775" y="447675"/>
                </a:cubicBezTo>
                <a:lnTo>
                  <a:pt x="5438775" y="447675"/>
                </a:lnTo>
                <a:lnTo>
                  <a:pt x="5438775" y="352425"/>
                </a:lnTo>
                <a:cubicBezTo>
                  <a:pt x="5438775" y="352425"/>
                  <a:pt x="5438775" y="219075"/>
                  <a:pt x="5438775" y="57150"/>
                </a:cubicBezTo>
                <a:lnTo>
                  <a:pt x="5438775" y="57150"/>
                </a:lnTo>
                <a:cubicBezTo>
                  <a:pt x="5438775" y="57150"/>
                  <a:pt x="5438775" y="38100"/>
                  <a:pt x="5448300" y="28575"/>
                </a:cubicBezTo>
                <a:cubicBezTo>
                  <a:pt x="5448300" y="28575"/>
                  <a:pt x="5457825" y="28575"/>
                  <a:pt x="5476875" y="19050"/>
                </a:cubicBezTo>
                <a:lnTo>
                  <a:pt x="5476875" y="19050"/>
                </a:lnTo>
                <a:cubicBezTo>
                  <a:pt x="5476875" y="19050"/>
                  <a:pt x="5495925" y="19050"/>
                  <a:pt x="5505450" y="28575"/>
                </a:cubicBezTo>
                <a:cubicBezTo>
                  <a:pt x="5505450" y="28575"/>
                  <a:pt x="5514975" y="38100"/>
                  <a:pt x="5514975" y="47625"/>
                </a:cubicBezTo>
                <a:lnTo>
                  <a:pt x="5514975" y="47625"/>
                </a:lnTo>
                <a:cubicBezTo>
                  <a:pt x="5514975" y="47625"/>
                  <a:pt x="5514975" y="219075"/>
                  <a:pt x="5514975" y="352425"/>
                </a:cubicBezTo>
                <a:lnTo>
                  <a:pt x="5514975" y="352425"/>
                </a:lnTo>
                <a:lnTo>
                  <a:pt x="5505450" y="400050"/>
                </a:lnTo>
                <a:cubicBezTo>
                  <a:pt x="5505450" y="400050"/>
                  <a:pt x="5505450" y="419100"/>
                  <a:pt x="5505450" y="438150"/>
                </a:cubicBezTo>
                <a:lnTo>
                  <a:pt x="5505450" y="438150"/>
                </a:lnTo>
                <a:cubicBezTo>
                  <a:pt x="5505450" y="438150"/>
                  <a:pt x="5600700" y="438150"/>
                  <a:pt x="5753100" y="390525"/>
                </a:cubicBezTo>
                <a:lnTo>
                  <a:pt x="5753100" y="390525"/>
                </a:lnTo>
                <a:cubicBezTo>
                  <a:pt x="5753100" y="390525"/>
                  <a:pt x="5762625" y="390525"/>
                  <a:pt x="5762625" y="390525"/>
                </a:cubicBezTo>
                <a:lnTo>
                  <a:pt x="5762625" y="390525"/>
                </a:lnTo>
                <a:cubicBezTo>
                  <a:pt x="5762625" y="390525"/>
                  <a:pt x="5781674" y="390525"/>
                  <a:pt x="5791200" y="400050"/>
                </a:cubicBezTo>
                <a:lnTo>
                  <a:pt x="5791200" y="400050"/>
                </a:lnTo>
                <a:cubicBezTo>
                  <a:pt x="5791200" y="400050"/>
                  <a:pt x="5800725" y="409575"/>
                  <a:pt x="5800725" y="419100"/>
                </a:cubicBezTo>
                <a:lnTo>
                  <a:pt x="5800725" y="419100"/>
                </a:lnTo>
                <a:cubicBezTo>
                  <a:pt x="5800725" y="419100"/>
                  <a:pt x="5800725" y="438150"/>
                  <a:pt x="5781674" y="447675"/>
                </a:cubicBezTo>
                <a:lnTo>
                  <a:pt x="5781674" y="447675"/>
                </a:lnTo>
                <a:close/>
                <a:moveTo>
                  <a:pt x="6115050" y="466725"/>
                </a:moveTo>
                <a:cubicBezTo>
                  <a:pt x="6115050" y="466725"/>
                  <a:pt x="6010274" y="466725"/>
                  <a:pt x="5934074" y="428625"/>
                </a:cubicBezTo>
                <a:lnTo>
                  <a:pt x="5934074" y="428625"/>
                </a:lnTo>
                <a:cubicBezTo>
                  <a:pt x="5934074" y="428625"/>
                  <a:pt x="5857874" y="371475"/>
                  <a:pt x="5857874" y="295275"/>
                </a:cubicBezTo>
                <a:lnTo>
                  <a:pt x="5857874" y="295275"/>
                </a:lnTo>
                <a:cubicBezTo>
                  <a:pt x="5857874" y="295275"/>
                  <a:pt x="5857874" y="190500"/>
                  <a:pt x="5934074" y="104775"/>
                </a:cubicBezTo>
                <a:lnTo>
                  <a:pt x="5934074" y="104775"/>
                </a:lnTo>
                <a:cubicBezTo>
                  <a:pt x="5934074" y="104775"/>
                  <a:pt x="6019800" y="9525"/>
                  <a:pt x="6153150" y="0"/>
                </a:cubicBezTo>
                <a:lnTo>
                  <a:pt x="6153150" y="0"/>
                </a:lnTo>
                <a:cubicBezTo>
                  <a:pt x="6153150" y="0"/>
                  <a:pt x="6276974" y="0"/>
                  <a:pt x="6334125" y="38100"/>
                </a:cubicBezTo>
                <a:lnTo>
                  <a:pt x="6334125" y="38100"/>
                </a:lnTo>
                <a:cubicBezTo>
                  <a:pt x="6334125" y="38100"/>
                  <a:pt x="6400800" y="85725"/>
                  <a:pt x="6400800" y="180975"/>
                </a:cubicBezTo>
                <a:lnTo>
                  <a:pt x="6400800" y="180975"/>
                </a:lnTo>
                <a:cubicBezTo>
                  <a:pt x="6400800" y="180975"/>
                  <a:pt x="6400800" y="285750"/>
                  <a:pt x="6324600" y="361950"/>
                </a:cubicBezTo>
                <a:lnTo>
                  <a:pt x="6324600" y="361950"/>
                </a:lnTo>
                <a:cubicBezTo>
                  <a:pt x="6324600" y="361950"/>
                  <a:pt x="6248400" y="457200"/>
                  <a:pt x="6115050" y="466725"/>
                </a:cubicBezTo>
                <a:lnTo>
                  <a:pt x="6115050" y="466725"/>
                </a:lnTo>
                <a:close/>
                <a:moveTo>
                  <a:pt x="6153150" y="66675"/>
                </a:moveTo>
                <a:cubicBezTo>
                  <a:pt x="6153150" y="66675"/>
                  <a:pt x="6057900" y="66675"/>
                  <a:pt x="5991225" y="142875"/>
                </a:cubicBezTo>
                <a:lnTo>
                  <a:pt x="5991225" y="142875"/>
                </a:lnTo>
                <a:cubicBezTo>
                  <a:pt x="5991225" y="142875"/>
                  <a:pt x="5934074" y="209550"/>
                  <a:pt x="5934074" y="285750"/>
                </a:cubicBezTo>
                <a:lnTo>
                  <a:pt x="5934074" y="285750"/>
                </a:lnTo>
                <a:cubicBezTo>
                  <a:pt x="5934074" y="285750"/>
                  <a:pt x="5934074" y="342900"/>
                  <a:pt x="5991225" y="381000"/>
                </a:cubicBezTo>
                <a:lnTo>
                  <a:pt x="5991225" y="381000"/>
                </a:lnTo>
                <a:cubicBezTo>
                  <a:pt x="5991225" y="381000"/>
                  <a:pt x="6038850" y="409575"/>
                  <a:pt x="6115050" y="409575"/>
                </a:cubicBezTo>
                <a:lnTo>
                  <a:pt x="6115050" y="409575"/>
                </a:lnTo>
                <a:cubicBezTo>
                  <a:pt x="6115050" y="409575"/>
                  <a:pt x="6210300" y="400050"/>
                  <a:pt x="6267450" y="333375"/>
                </a:cubicBezTo>
                <a:lnTo>
                  <a:pt x="6267450" y="333375"/>
                </a:lnTo>
                <a:cubicBezTo>
                  <a:pt x="6267450" y="333375"/>
                  <a:pt x="6324600" y="266700"/>
                  <a:pt x="6324600" y="180975"/>
                </a:cubicBezTo>
                <a:lnTo>
                  <a:pt x="6324600" y="180975"/>
                </a:lnTo>
                <a:cubicBezTo>
                  <a:pt x="6324600" y="180975"/>
                  <a:pt x="6324600" y="114300"/>
                  <a:pt x="6286500" y="85725"/>
                </a:cubicBezTo>
                <a:lnTo>
                  <a:pt x="6286500" y="85725"/>
                </a:lnTo>
                <a:cubicBezTo>
                  <a:pt x="6286500" y="85725"/>
                  <a:pt x="6248400" y="57150"/>
                  <a:pt x="6153150" y="66675"/>
                </a:cubicBezTo>
                <a:lnTo>
                  <a:pt x="6153150" y="66675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tint val="40000"/>
                  <a:satMod val="250000"/>
                </a:schemeClr>
              </a:gs>
              <a:gs pos="9000">
                <a:schemeClr val="accent1">
                  <a:tint val="50000"/>
                  <a:satMod val="300000"/>
                </a:schemeClr>
              </a:gs>
              <a:gs pos="50000">
                <a:schemeClr val="accent1">
                  <a:shade val="80000"/>
                  <a:satMod val="300000"/>
                </a:schemeClr>
              </a:gs>
              <a:gs pos="79000">
                <a:schemeClr val="accent1">
                  <a:tint val="50000"/>
                  <a:satMod val="300000"/>
                </a:schemeClr>
              </a:gs>
              <a:gs pos="100000">
                <a:schemeClr val="accent1">
                  <a:tint val="60000"/>
                  <a:satMod val="300000"/>
                </a:schemeClr>
              </a:gs>
            </a:gsLst>
            <a:lin ang="5400000" scaled="0"/>
            <a:tileRect/>
          </a:gradFill>
          <a:ln w="19050" cap="flat" cmpd="sng" algn="ctr">
            <a:solidFill>
              <a:schemeClr val="accent1">
                <a:shade val="20000"/>
                <a:satMod val="110000"/>
              </a:schemeClr>
            </a:solidFill>
            <a:prstDash val="solid"/>
            <a:round/>
          </a:ln>
          <a:effectLst>
            <a:reflection blurRad="50800" stA="50000" endPos="50000" dir="5400000" sy="-100000" rotWithShape="0"/>
          </a:effectLst>
        </p:spPr>
      </p:sp>
      <p:sp>
        <p:nvSpPr>
          <p:cNvPr id="6" name="Elaborazione 5"/>
          <p:cNvSpPr>
            <a:spLocks noRot="1"/>
          </p:cNvSpPr>
          <p:nvPr/>
        </p:nvSpPr>
        <p:spPr>
          <a:xfrm>
            <a:off x="685800" y="1638300"/>
            <a:ext cx="2006600" cy="2413000"/>
          </a:xfrm>
          <a:prstGeom prst="flowChartProcess">
            <a:avLst/>
          </a:prstGeom>
          <a:solidFill>
            <a:srgbClr val="42C7F1"/>
          </a:solidFill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3194050" y="1556790"/>
          <a:ext cx="4330278" cy="3384380"/>
        </p:xfrm>
        <a:graphic>
          <a:graphicData uri="http://schemas.openxmlformats.org/drawingml/2006/table">
            <a:tbl>
              <a:tblPr/>
              <a:tblGrid>
                <a:gridCol w="1396864"/>
                <a:gridCol w="1576461"/>
                <a:gridCol w="1356953"/>
              </a:tblGrid>
              <a:tr h="8460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FF"/>
                          </a:solidFill>
                          <a:latin typeface="+mn-lt"/>
                        </a:rPr>
                        <a:t>base (cm)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FF"/>
                          </a:solidFill>
                          <a:latin typeface="+mn-lt"/>
                        </a:rPr>
                        <a:t>altezza (cm)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 smtClean="0">
                          <a:solidFill>
                            <a:srgbClr val="0000FF"/>
                          </a:solidFill>
                          <a:latin typeface="+mn-lt"/>
                        </a:rPr>
                        <a:t>Area (cmq</a:t>
                      </a:r>
                      <a:r>
                        <a:rPr lang="it-IT" sz="2000" b="0" i="0" u="none" strike="noStrike" dirty="0">
                          <a:solidFill>
                            <a:srgbClr val="0000FF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8460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 dirty="0">
                          <a:solidFill>
                            <a:srgbClr val="0070C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 dirty="0" smtClean="0">
                          <a:solidFill>
                            <a:srgbClr val="0070C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8460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70C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70C0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460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70C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70C0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827584" y="5029200"/>
          <a:ext cx="5499100" cy="1828800"/>
        </p:xfrm>
        <a:graphic>
          <a:graphicData uri="http://schemas.openxmlformats.org/drawingml/2006/table">
            <a:tbl>
              <a:tblPr/>
              <a:tblGrid>
                <a:gridCol w="886849"/>
                <a:gridCol w="1001281"/>
                <a:gridCol w="864598"/>
                <a:gridCol w="686593"/>
                <a:gridCol w="686593"/>
                <a:gridCol w="686593"/>
                <a:gridCol w="686593"/>
              </a:tblGrid>
              <a:tr h="18097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2000" b="0" i="0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</a:rPr>
                        <a:t>SPIEGAZIONE: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0" b="0" i="0" u="none" strike="noStrike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0" b="0" i="0" u="none" strike="noStrike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0" b="0" i="0" u="none" strike="noStrike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0" b="0" i="0" u="none" strike="noStrike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0" b="0" i="0" u="none" strike="noStrike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it-IT" sz="2000" b="0" i="0" u="none" strike="noStrike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</a:rPr>
                        <a:t>prova a mettere nelle caselle bianche numeri a caso e nella prima colorata apparirà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097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it-IT" sz="2000" b="0" i="0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</a:rPr>
                        <a:t>automaticamente l'area</a:t>
                      </a:r>
                      <a:r>
                        <a:rPr lang="it-IT" sz="2000" b="0" i="0" u="none" strike="noStrike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</a:rPr>
                        <a:t>, nella </a:t>
                      </a:r>
                      <a:r>
                        <a:rPr lang="it-IT" sz="2000" b="0" i="0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</a:rPr>
                        <a:t>seconda la base e nella </a:t>
                      </a:r>
                      <a:r>
                        <a:rPr lang="it-IT" sz="2000" b="0" i="0" u="none" strike="noStrike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</a:rPr>
                        <a:t>terza l'altezza</a:t>
                      </a:r>
                      <a:endParaRPr lang="it-IT" sz="20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0" b="0" i="0" u="none" strike="noStrike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endParaRPr lang="it-IT" sz="2000" b="0" i="0" u="none" strike="noStrike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0" b="0" i="0" u="none" strike="noStrike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0" b="0" i="0" u="none" strike="noStrike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0" b="0" i="0" u="none" strike="noStrike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0" b="0" i="0" u="none" strike="noStrike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2000" b="0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5000"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Utente\Dropbox\a.s.2015_16\Alunni\Cavallero\Geogebra\Parallelogramma Esercizio 1 Cavallero (pg 378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1"/>
            <a:ext cx="8784976" cy="650141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cover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nde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1268760"/>
            <a:ext cx="4608512" cy="4670510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608673" y="332656"/>
            <a:ext cx="42497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TANGRAM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5000"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Utente\Dropbox\a.s.2015_16\Alunni\Vasserot\matematica\geometria\Tangram vassero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32656"/>
            <a:ext cx="6753746" cy="5824714"/>
          </a:xfrm>
          <a:prstGeom prst="rect">
            <a:avLst/>
          </a:prstGeom>
          <a:noFill/>
        </p:spPr>
      </p:pic>
      <p:sp>
        <p:nvSpPr>
          <p:cNvPr id="3" name="Rettangolo 2"/>
          <p:cNvSpPr/>
          <p:nvPr/>
        </p:nvSpPr>
        <p:spPr>
          <a:xfrm>
            <a:off x="97953" y="332656"/>
            <a:ext cx="1990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 TANGRAM</a:t>
            </a:r>
            <a:endParaRPr lang="it-IT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79512" y="980728"/>
            <a:ext cx="2611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r>
              <a:rPr lang="it-IT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on GEOGEBRA</a:t>
            </a:r>
            <a:endParaRPr lang="it-IT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5000">
    <p:cover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nologia">
  <a:themeElements>
    <a:clrScheme name="Tecnologi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</TotalTime>
  <Words>56</Words>
  <Application>Microsoft Office PowerPoint</Application>
  <PresentationFormat>Presentazione su schermo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Tecnologia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8</cp:revision>
  <dcterms:created xsi:type="dcterms:W3CDTF">2016-01-13T08:33:44Z</dcterms:created>
  <dcterms:modified xsi:type="dcterms:W3CDTF">2016-01-14T14:21:32Z</dcterms:modified>
</cp:coreProperties>
</file>